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embeddedFontLst>
    <p:embeddedFont>
      <p:font typeface="MiSans" charset="-122" pitchFamily="34"/>
      <p:regular r:id="rId18"/>
    </p:embeddedFont>
    <p:embeddedFont>
      <p:font typeface="Noto Sans SC" charset="-122" pitchFamily="34"/>
      <p:regular r:id="rId19"/>
    </p:embeddedFont>
    <p:embeddedFont>
      <p:font typeface="Quattrocento Sans" charset="-122" pitchFamily="34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/Relationships>
</file>

<file path=ppt/media/>
</file>

<file path=ppt/media/image-1-1.jpg>
</file>

<file path=ppt/media/image-11-1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486AA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.slidesdocs.com/a32e496644fc674b3b607d7b52b3f98c0e15a4c5.jp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0" b="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486AAE">
              <a:alpha val="90196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384810" y="384810"/>
            <a:ext cx="2674620" cy="502920"/>
          </a:xfrm>
          <a:custGeom>
            <a:avLst/>
            <a:gdLst/>
            <a:ahLst/>
            <a:cxnLst/>
            <a:rect l="l" t="t" r="r" b="b"/>
            <a:pathLst>
              <a:path w="2674620" h="502920">
                <a:moveTo>
                  <a:pt x="76202" y="0"/>
                </a:moveTo>
                <a:lnTo>
                  <a:pt x="2598418" y="0"/>
                </a:lnTo>
                <a:cubicBezTo>
                  <a:pt x="2640503" y="0"/>
                  <a:pt x="2674620" y="34117"/>
                  <a:pt x="2674620" y="76202"/>
                </a:cubicBezTo>
                <a:lnTo>
                  <a:pt x="2674620" y="426718"/>
                </a:lnTo>
                <a:cubicBezTo>
                  <a:pt x="2674620" y="468803"/>
                  <a:pt x="2640503" y="502920"/>
                  <a:pt x="2598418" y="502920"/>
                </a:cubicBezTo>
                <a:lnTo>
                  <a:pt x="76202" y="502920"/>
                </a:lnTo>
                <a:cubicBezTo>
                  <a:pt x="34117" y="502920"/>
                  <a:pt x="0" y="468803"/>
                  <a:pt x="0" y="4267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17220" y="502920"/>
            <a:ext cx="2295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spc="68" kern="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 REVIEW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0689669" y="384810"/>
            <a:ext cx="1122045" cy="388620"/>
          </a:xfrm>
          <a:custGeom>
            <a:avLst/>
            <a:gdLst/>
            <a:ahLst/>
            <a:cxnLst/>
            <a:rect l="l" t="t" r="r" b="b"/>
            <a:pathLst>
              <a:path w="1122045" h="388620">
                <a:moveTo>
                  <a:pt x="76201" y="0"/>
                </a:moveTo>
                <a:lnTo>
                  <a:pt x="1045844" y="0"/>
                </a:lnTo>
                <a:cubicBezTo>
                  <a:pt x="1087929" y="0"/>
                  <a:pt x="1122045" y="34116"/>
                  <a:pt x="1122045" y="76201"/>
                </a:cubicBezTo>
                <a:lnTo>
                  <a:pt x="1122045" y="312419"/>
                </a:lnTo>
                <a:cubicBezTo>
                  <a:pt x="1122045" y="354504"/>
                  <a:pt x="1087929" y="388620"/>
                  <a:pt x="1045844" y="388620"/>
                </a:cubicBezTo>
                <a:lnTo>
                  <a:pt x="76201" y="388620"/>
                </a:lnTo>
                <a:cubicBezTo>
                  <a:pt x="34116" y="388620"/>
                  <a:pt x="0" y="354504"/>
                  <a:pt x="0" y="3124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807780" y="464820"/>
            <a:ext cx="809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2024-2025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898827" y="1998345"/>
            <a:ext cx="2390775" cy="495300"/>
          </a:xfrm>
          <a:custGeom>
            <a:avLst/>
            <a:gdLst/>
            <a:ahLst/>
            <a:cxnLst/>
            <a:rect l="l" t="t" r="r" b="b"/>
            <a:pathLst>
              <a:path w="2390775" h="495300">
                <a:moveTo>
                  <a:pt x="247650" y="0"/>
                </a:moveTo>
                <a:lnTo>
                  <a:pt x="2143125" y="0"/>
                </a:lnTo>
                <a:cubicBezTo>
                  <a:pt x="2279807" y="0"/>
                  <a:pt x="2390775" y="110968"/>
                  <a:pt x="2390775" y="247650"/>
                </a:cubicBezTo>
                <a:lnTo>
                  <a:pt x="2390775" y="247650"/>
                </a:lnTo>
                <a:cubicBezTo>
                  <a:pt x="2390775" y="384332"/>
                  <a:pt x="2279807" y="495300"/>
                  <a:pt x="2143125" y="495300"/>
                </a:cubicBezTo>
                <a:lnTo>
                  <a:pt x="247650" y="495300"/>
                </a:lnTo>
                <a:cubicBezTo>
                  <a:pt x="110968" y="495300"/>
                  <a:pt x="0" y="384332"/>
                  <a:pt x="0" y="247650"/>
                </a:cubicBezTo>
                <a:lnTo>
                  <a:pt x="0" y="247650"/>
                </a:lnTo>
                <a:cubicBezTo>
                  <a:pt x="0" y="110968"/>
                  <a:pt x="110968" y="0"/>
                  <a:pt x="247650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9" name="Text 6"/>
          <p:cNvSpPr/>
          <p:nvPr/>
        </p:nvSpPr>
        <p:spPr>
          <a:xfrm>
            <a:off x="5156002" y="2112645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spc="75" kern="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SELF-APPRAISAL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921556" y="2722245"/>
            <a:ext cx="6353175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Achievements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486281" y="380809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2" name="Text 9"/>
          <p:cNvSpPr/>
          <p:nvPr/>
        </p:nvSpPr>
        <p:spPr>
          <a:xfrm>
            <a:off x="3035856" y="4150995"/>
            <a:ext cx="61245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spc="45" kern="0" dirty="0">
                <a:solidFill>
                  <a:srgbClr val="FFFFFF">
                    <a:alpha val="9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Technical Excellence • Leadership • Innovation • Growth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84810" y="5871210"/>
            <a:ext cx="598170" cy="598170"/>
          </a:xfrm>
          <a:custGeom>
            <a:avLst/>
            <a:gdLst/>
            <a:ahLst/>
            <a:cxnLst/>
            <a:rect l="l" t="t" r="r" b="b"/>
            <a:pathLst>
              <a:path w="598170" h="598170">
                <a:moveTo>
                  <a:pt x="114298" y="0"/>
                </a:moveTo>
                <a:lnTo>
                  <a:pt x="483872" y="0"/>
                </a:lnTo>
                <a:cubicBezTo>
                  <a:pt x="546955" y="0"/>
                  <a:pt x="598170" y="51215"/>
                  <a:pt x="598170" y="114298"/>
                </a:cubicBezTo>
                <a:lnTo>
                  <a:pt x="598170" y="483872"/>
                </a:lnTo>
                <a:cubicBezTo>
                  <a:pt x="598170" y="546997"/>
                  <a:pt x="546997" y="598170"/>
                  <a:pt x="483872" y="598170"/>
                </a:cubicBezTo>
                <a:lnTo>
                  <a:pt x="114298" y="598170"/>
                </a:lnTo>
                <a:cubicBezTo>
                  <a:pt x="51215" y="598170"/>
                  <a:pt x="0" y="546955"/>
                  <a:pt x="0" y="48387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45306" y="60293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80535" y="0"/>
                </a:moveTo>
                <a:lnTo>
                  <a:pt x="205550" y="0"/>
                </a:lnTo>
                <a:cubicBezTo>
                  <a:pt x="220340" y="0"/>
                  <a:pt x="232395" y="12167"/>
                  <a:pt x="231837" y="26901"/>
                </a:cubicBezTo>
                <a:cubicBezTo>
                  <a:pt x="231725" y="29859"/>
                  <a:pt x="231614" y="32817"/>
                  <a:pt x="231446" y="35719"/>
                </a:cubicBezTo>
                <a:lnTo>
                  <a:pt x="259128" y="35719"/>
                </a:lnTo>
                <a:cubicBezTo>
                  <a:pt x="273695" y="35719"/>
                  <a:pt x="286531" y="47774"/>
                  <a:pt x="285415" y="63512"/>
                </a:cubicBezTo>
                <a:cubicBezTo>
                  <a:pt x="281229" y="121388"/>
                  <a:pt x="251650" y="153200"/>
                  <a:pt x="219559" y="169831"/>
                </a:cubicBezTo>
                <a:cubicBezTo>
                  <a:pt x="210741" y="174408"/>
                  <a:pt x="201755" y="177812"/>
                  <a:pt x="193216" y="180324"/>
                </a:cubicBezTo>
                <a:cubicBezTo>
                  <a:pt x="181942" y="196286"/>
                  <a:pt x="170222" y="204713"/>
                  <a:pt x="160902" y="209234"/>
                </a:cubicBezTo>
                <a:lnTo>
                  <a:pt x="160902" y="250031"/>
                </a:lnTo>
                <a:lnTo>
                  <a:pt x="196621" y="250031"/>
                </a:lnTo>
                <a:cubicBezTo>
                  <a:pt x="206499" y="250031"/>
                  <a:pt x="214480" y="258012"/>
                  <a:pt x="214480" y="267891"/>
                </a:cubicBezTo>
                <a:cubicBezTo>
                  <a:pt x="214480" y="277769"/>
                  <a:pt x="206499" y="285750"/>
                  <a:pt x="196621" y="285750"/>
                </a:cubicBezTo>
                <a:lnTo>
                  <a:pt x="89464" y="285750"/>
                </a:lnTo>
                <a:cubicBezTo>
                  <a:pt x="79586" y="285750"/>
                  <a:pt x="71605" y="277769"/>
                  <a:pt x="71605" y="267891"/>
                </a:cubicBezTo>
                <a:cubicBezTo>
                  <a:pt x="71605" y="258012"/>
                  <a:pt x="79586" y="250031"/>
                  <a:pt x="89464" y="250031"/>
                </a:cubicBezTo>
                <a:lnTo>
                  <a:pt x="125183" y="250031"/>
                </a:lnTo>
                <a:lnTo>
                  <a:pt x="125183" y="209234"/>
                </a:lnTo>
                <a:cubicBezTo>
                  <a:pt x="116253" y="204936"/>
                  <a:pt x="105147" y="196955"/>
                  <a:pt x="94320" y="182277"/>
                </a:cubicBezTo>
                <a:cubicBezTo>
                  <a:pt x="84051" y="179598"/>
                  <a:pt x="72889" y="175524"/>
                  <a:pt x="62006" y="169385"/>
                </a:cubicBezTo>
                <a:cubicBezTo>
                  <a:pt x="31812" y="152474"/>
                  <a:pt x="4576" y="120607"/>
                  <a:pt x="670" y="63401"/>
                </a:cubicBezTo>
                <a:cubicBezTo>
                  <a:pt x="-391" y="47718"/>
                  <a:pt x="12390" y="35663"/>
                  <a:pt x="26956" y="35663"/>
                </a:cubicBezTo>
                <a:lnTo>
                  <a:pt x="54639" y="35663"/>
                </a:lnTo>
                <a:cubicBezTo>
                  <a:pt x="54471" y="32761"/>
                  <a:pt x="54359" y="29859"/>
                  <a:pt x="54248" y="26845"/>
                </a:cubicBezTo>
                <a:cubicBezTo>
                  <a:pt x="53690" y="12055"/>
                  <a:pt x="65745" y="-56"/>
                  <a:pt x="80535" y="-56"/>
                </a:cubicBezTo>
                <a:close/>
                <a:moveTo>
                  <a:pt x="56648" y="62508"/>
                </a:moveTo>
                <a:lnTo>
                  <a:pt x="27403" y="62508"/>
                </a:lnTo>
                <a:cubicBezTo>
                  <a:pt x="30863" y="109779"/>
                  <a:pt x="52574" y="133443"/>
                  <a:pt x="74954" y="146000"/>
                </a:cubicBezTo>
                <a:cubicBezTo>
                  <a:pt x="66917" y="125183"/>
                  <a:pt x="60275" y="98003"/>
                  <a:pt x="56648" y="62508"/>
                </a:cubicBezTo>
                <a:close/>
                <a:moveTo>
                  <a:pt x="212080" y="143321"/>
                </a:moveTo>
                <a:cubicBezTo>
                  <a:pt x="234683" y="130039"/>
                  <a:pt x="255110" y="106431"/>
                  <a:pt x="258570" y="62508"/>
                </a:cubicBezTo>
                <a:lnTo>
                  <a:pt x="229381" y="62508"/>
                </a:lnTo>
                <a:cubicBezTo>
                  <a:pt x="225921" y="96496"/>
                  <a:pt x="219670" y="122895"/>
                  <a:pt x="212080" y="143321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5" name="Text 12"/>
          <p:cNvSpPr/>
          <p:nvPr/>
        </p:nvSpPr>
        <p:spPr>
          <a:xfrm>
            <a:off x="1143000" y="5886450"/>
            <a:ext cx="781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Areas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143000" y="6115050"/>
            <a:ext cx="8477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8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9833015" y="5871210"/>
            <a:ext cx="598170" cy="598170"/>
          </a:xfrm>
          <a:custGeom>
            <a:avLst/>
            <a:gdLst/>
            <a:ahLst/>
            <a:cxnLst/>
            <a:rect l="l" t="t" r="r" b="b"/>
            <a:pathLst>
              <a:path w="598170" h="598170">
                <a:moveTo>
                  <a:pt x="114298" y="0"/>
                </a:moveTo>
                <a:lnTo>
                  <a:pt x="483872" y="0"/>
                </a:lnTo>
                <a:cubicBezTo>
                  <a:pt x="546955" y="0"/>
                  <a:pt x="598170" y="51215"/>
                  <a:pt x="598170" y="114298"/>
                </a:cubicBezTo>
                <a:lnTo>
                  <a:pt x="598170" y="483872"/>
                </a:lnTo>
                <a:cubicBezTo>
                  <a:pt x="598170" y="546997"/>
                  <a:pt x="546997" y="598170"/>
                  <a:pt x="483872" y="598170"/>
                </a:cubicBezTo>
                <a:lnTo>
                  <a:pt x="114298" y="598170"/>
                </a:lnTo>
                <a:cubicBezTo>
                  <a:pt x="51215" y="598170"/>
                  <a:pt x="0" y="546955"/>
                  <a:pt x="0" y="48387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9993511" y="60293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189979" y="118709"/>
                </a:moveTo>
                <a:lnTo>
                  <a:pt x="145331" y="190147"/>
                </a:lnTo>
                <a:cubicBezTo>
                  <a:pt x="142987" y="193886"/>
                  <a:pt x="138968" y="196230"/>
                  <a:pt x="134559" y="196453"/>
                </a:cubicBezTo>
                <a:cubicBezTo>
                  <a:pt x="130150" y="196676"/>
                  <a:pt x="125909" y="194667"/>
                  <a:pt x="123285" y="191095"/>
                </a:cubicBezTo>
                <a:lnTo>
                  <a:pt x="96496" y="155377"/>
                </a:lnTo>
                <a:cubicBezTo>
                  <a:pt x="92032" y="149461"/>
                  <a:pt x="93259" y="141089"/>
                  <a:pt x="99175" y="136624"/>
                </a:cubicBezTo>
                <a:cubicBezTo>
                  <a:pt x="105091" y="132159"/>
                  <a:pt x="113463" y="133387"/>
                  <a:pt x="117928" y="139303"/>
                </a:cubicBezTo>
                <a:lnTo>
                  <a:pt x="132997" y="159395"/>
                </a:lnTo>
                <a:lnTo>
                  <a:pt x="167264" y="104533"/>
                </a:lnTo>
                <a:cubicBezTo>
                  <a:pt x="171171" y="98282"/>
                  <a:pt x="179431" y="96329"/>
                  <a:pt x="185738" y="100292"/>
                </a:cubicBezTo>
                <a:cubicBezTo>
                  <a:pt x="192044" y="104254"/>
                  <a:pt x="193942" y="112458"/>
                  <a:pt x="189979" y="118765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19" name="Text 16"/>
          <p:cNvSpPr/>
          <p:nvPr/>
        </p:nvSpPr>
        <p:spPr>
          <a:xfrm>
            <a:off x="10591205" y="5886450"/>
            <a:ext cx="1295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ETA Achievement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0591205" y="6115050"/>
            <a:ext cx="13620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100%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" name="Text 1"/>
          <p:cNvSpPr/>
          <p:nvPr/>
        </p:nvSpPr>
        <p:spPr>
          <a:xfrm>
            <a:off x="503634" y="533400"/>
            <a:ext cx="304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08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3209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 Support, Ownership &amp; Agility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571500"/>
            <a:ext cx="33147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Resilience &amp; Initiative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19200"/>
            <a:ext cx="7172325" cy="1962150"/>
          </a:xfrm>
          <a:custGeom>
            <a:avLst/>
            <a:gdLst/>
            <a:ahLst/>
            <a:cxnLst/>
            <a:rect l="l" t="t" r="r" b="b"/>
            <a:pathLst>
              <a:path w="7172325" h="1962150">
                <a:moveTo>
                  <a:pt x="38100" y="0"/>
                </a:moveTo>
                <a:lnTo>
                  <a:pt x="7058030" y="0"/>
                </a:lnTo>
                <a:cubicBezTo>
                  <a:pt x="7121153" y="0"/>
                  <a:pt x="7172325" y="51172"/>
                  <a:pt x="7172325" y="114295"/>
                </a:cubicBezTo>
                <a:lnTo>
                  <a:pt x="7172325" y="1847855"/>
                </a:lnTo>
                <a:cubicBezTo>
                  <a:pt x="7172325" y="1910978"/>
                  <a:pt x="7121153" y="1962150"/>
                  <a:pt x="7058030" y="1962150"/>
                </a:cubicBezTo>
                <a:lnTo>
                  <a:pt x="38100" y="1962150"/>
                </a:lnTo>
                <a:cubicBezTo>
                  <a:pt x="17072" y="1962150"/>
                  <a:pt x="0" y="1945078"/>
                  <a:pt x="0" y="19240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>
                  <a:alpha val="10000"/>
                </a:srgbClr>
              </a:gs>
              <a:gs pos="100000">
                <a:srgbClr val="486AAE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1219200"/>
            <a:ext cx="38100" cy="1962150"/>
          </a:xfrm>
          <a:custGeom>
            <a:avLst/>
            <a:gdLst/>
            <a:ahLst/>
            <a:cxnLst/>
            <a:rect l="l" t="t" r="r" b="b"/>
            <a:pathLst>
              <a:path w="38100" h="1962150">
                <a:moveTo>
                  <a:pt x="38100" y="0"/>
                </a:moveTo>
                <a:lnTo>
                  <a:pt x="38100" y="0"/>
                </a:lnTo>
                <a:lnTo>
                  <a:pt x="38100" y="1962150"/>
                </a:lnTo>
                <a:lnTo>
                  <a:pt x="38100" y="1962150"/>
                </a:lnTo>
                <a:cubicBezTo>
                  <a:pt x="17072" y="1962150"/>
                  <a:pt x="0" y="1945078"/>
                  <a:pt x="0" y="19240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8" name="Shape 6"/>
          <p:cNvSpPr/>
          <p:nvPr/>
        </p:nvSpPr>
        <p:spPr>
          <a:xfrm>
            <a:off x="647700" y="1447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9" name="Shape 7"/>
          <p:cNvSpPr/>
          <p:nvPr/>
        </p:nvSpPr>
        <p:spPr>
          <a:xfrm>
            <a:off x="814388" y="16002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75009" y="14288"/>
                </a:moveTo>
                <a:lnTo>
                  <a:pt x="10716" y="14288"/>
                </a:lnTo>
                <a:cubicBezTo>
                  <a:pt x="4777" y="14288"/>
                  <a:pt x="0" y="19065"/>
                  <a:pt x="0" y="25003"/>
                </a:cubicBezTo>
                <a:lnTo>
                  <a:pt x="0" y="89297"/>
                </a:lnTo>
                <a:cubicBezTo>
                  <a:pt x="0" y="93628"/>
                  <a:pt x="2590" y="97557"/>
                  <a:pt x="6608" y="99209"/>
                </a:cubicBezTo>
                <a:cubicBezTo>
                  <a:pt x="10626" y="100861"/>
                  <a:pt x="15225" y="99923"/>
                  <a:pt x="18306" y="96887"/>
                </a:cubicBezTo>
                <a:lnTo>
                  <a:pt x="36165" y="79028"/>
                </a:lnTo>
                <a:lnTo>
                  <a:pt x="71438" y="114300"/>
                </a:lnTo>
                <a:lnTo>
                  <a:pt x="36165" y="149572"/>
                </a:lnTo>
                <a:lnTo>
                  <a:pt x="18306" y="131713"/>
                </a:lnTo>
                <a:cubicBezTo>
                  <a:pt x="15225" y="128632"/>
                  <a:pt x="10626" y="127739"/>
                  <a:pt x="6608" y="129391"/>
                </a:cubicBezTo>
                <a:cubicBezTo>
                  <a:pt x="2590" y="131043"/>
                  <a:pt x="0" y="134972"/>
                  <a:pt x="0" y="139303"/>
                </a:cubicBezTo>
                <a:lnTo>
                  <a:pt x="0" y="203597"/>
                </a:lnTo>
                <a:cubicBezTo>
                  <a:pt x="0" y="209535"/>
                  <a:pt x="4777" y="214313"/>
                  <a:pt x="10716" y="214313"/>
                </a:cubicBezTo>
                <a:lnTo>
                  <a:pt x="75009" y="214313"/>
                </a:lnTo>
                <a:cubicBezTo>
                  <a:pt x="79340" y="214313"/>
                  <a:pt x="83269" y="211723"/>
                  <a:pt x="84921" y="207705"/>
                </a:cubicBezTo>
                <a:cubicBezTo>
                  <a:pt x="86573" y="203686"/>
                  <a:pt x="85680" y="199087"/>
                  <a:pt x="82600" y="196007"/>
                </a:cubicBezTo>
                <a:lnTo>
                  <a:pt x="64740" y="178147"/>
                </a:lnTo>
                <a:lnTo>
                  <a:pt x="100013" y="142875"/>
                </a:lnTo>
                <a:lnTo>
                  <a:pt x="135285" y="178147"/>
                </a:lnTo>
                <a:lnTo>
                  <a:pt x="117425" y="196007"/>
                </a:lnTo>
                <a:cubicBezTo>
                  <a:pt x="114345" y="199087"/>
                  <a:pt x="113452" y="203686"/>
                  <a:pt x="115104" y="207705"/>
                </a:cubicBezTo>
                <a:cubicBezTo>
                  <a:pt x="116756" y="211723"/>
                  <a:pt x="120685" y="214313"/>
                  <a:pt x="125016" y="214313"/>
                </a:cubicBezTo>
                <a:lnTo>
                  <a:pt x="189309" y="214313"/>
                </a:lnTo>
                <a:cubicBezTo>
                  <a:pt x="195248" y="214313"/>
                  <a:pt x="200025" y="209535"/>
                  <a:pt x="200025" y="203597"/>
                </a:cubicBezTo>
                <a:lnTo>
                  <a:pt x="200025" y="139303"/>
                </a:lnTo>
                <a:cubicBezTo>
                  <a:pt x="200025" y="134972"/>
                  <a:pt x="197435" y="131043"/>
                  <a:pt x="193417" y="129391"/>
                </a:cubicBezTo>
                <a:cubicBezTo>
                  <a:pt x="189399" y="127739"/>
                  <a:pt x="184800" y="128632"/>
                  <a:pt x="181719" y="131713"/>
                </a:cubicBezTo>
                <a:lnTo>
                  <a:pt x="163860" y="149572"/>
                </a:lnTo>
                <a:lnTo>
                  <a:pt x="128588" y="114300"/>
                </a:lnTo>
                <a:lnTo>
                  <a:pt x="163860" y="79028"/>
                </a:lnTo>
                <a:lnTo>
                  <a:pt x="181719" y="96887"/>
                </a:lnTo>
                <a:cubicBezTo>
                  <a:pt x="184800" y="99968"/>
                  <a:pt x="189399" y="100861"/>
                  <a:pt x="193417" y="99209"/>
                </a:cubicBezTo>
                <a:cubicBezTo>
                  <a:pt x="197435" y="97557"/>
                  <a:pt x="200025" y="93628"/>
                  <a:pt x="200025" y="89297"/>
                </a:cubicBezTo>
                <a:lnTo>
                  <a:pt x="200025" y="25003"/>
                </a:lnTo>
                <a:cubicBezTo>
                  <a:pt x="200025" y="19065"/>
                  <a:pt x="195248" y="14288"/>
                  <a:pt x="189309" y="14288"/>
                </a:cubicBezTo>
                <a:lnTo>
                  <a:pt x="125016" y="14288"/>
                </a:lnTo>
                <a:cubicBezTo>
                  <a:pt x="120685" y="14288"/>
                  <a:pt x="116756" y="16877"/>
                  <a:pt x="115104" y="20895"/>
                </a:cubicBezTo>
                <a:cubicBezTo>
                  <a:pt x="113452" y="24914"/>
                  <a:pt x="114389" y="29513"/>
                  <a:pt x="117425" y="32593"/>
                </a:cubicBezTo>
                <a:lnTo>
                  <a:pt x="135285" y="50453"/>
                </a:lnTo>
                <a:lnTo>
                  <a:pt x="100013" y="85725"/>
                </a:lnTo>
                <a:lnTo>
                  <a:pt x="64740" y="50453"/>
                </a:lnTo>
                <a:lnTo>
                  <a:pt x="82600" y="32593"/>
                </a:lnTo>
                <a:cubicBezTo>
                  <a:pt x="85680" y="29513"/>
                  <a:pt x="86573" y="24914"/>
                  <a:pt x="84921" y="20895"/>
                </a:cubicBezTo>
                <a:cubicBezTo>
                  <a:pt x="83269" y="16877"/>
                  <a:pt x="79340" y="14288"/>
                  <a:pt x="75009" y="1428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1333500" y="1447800"/>
            <a:ext cx="6105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Team Scaling Support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33500" y="1828800"/>
            <a:ext cx="60864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Contributed to team scaling by learning new technologies and implementing solutions, proactively following up on dependencies and stepping in to support tasks as needed.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333500" y="2476500"/>
            <a:ext cx="752475" cy="266700"/>
          </a:xfrm>
          <a:custGeom>
            <a:avLst/>
            <a:gdLst/>
            <a:ahLst/>
            <a:cxnLst/>
            <a:rect l="l" t="t" r="r" b="b"/>
            <a:pathLst>
              <a:path w="752475" h="266700">
                <a:moveTo>
                  <a:pt x="133350" y="0"/>
                </a:moveTo>
                <a:lnTo>
                  <a:pt x="619125" y="0"/>
                </a:lnTo>
                <a:cubicBezTo>
                  <a:pt x="692723" y="0"/>
                  <a:pt x="752475" y="59752"/>
                  <a:pt x="752475" y="133350"/>
                </a:cubicBezTo>
                <a:lnTo>
                  <a:pt x="752475" y="133350"/>
                </a:lnTo>
                <a:cubicBezTo>
                  <a:pt x="752475" y="206948"/>
                  <a:pt x="692723" y="266700"/>
                  <a:pt x="6191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333500" y="2476500"/>
            <a:ext cx="8191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157413" y="2476500"/>
            <a:ext cx="1143000" cy="266700"/>
          </a:xfrm>
          <a:custGeom>
            <a:avLst/>
            <a:gdLst/>
            <a:ahLst/>
            <a:cxnLst/>
            <a:rect l="l" t="t" r="r" b="b"/>
            <a:pathLst>
              <a:path w="1143000" h="266700">
                <a:moveTo>
                  <a:pt x="133350" y="0"/>
                </a:moveTo>
                <a:lnTo>
                  <a:pt x="1009650" y="0"/>
                </a:lnTo>
                <a:cubicBezTo>
                  <a:pt x="1083248" y="0"/>
                  <a:pt x="1143000" y="59752"/>
                  <a:pt x="1143000" y="133350"/>
                </a:cubicBezTo>
                <a:lnTo>
                  <a:pt x="1143000" y="133350"/>
                </a:lnTo>
                <a:cubicBezTo>
                  <a:pt x="1143000" y="206948"/>
                  <a:pt x="1083248" y="266700"/>
                  <a:pt x="10096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2157413" y="2476500"/>
            <a:ext cx="12096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373993" y="2476500"/>
            <a:ext cx="695325" cy="266700"/>
          </a:xfrm>
          <a:custGeom>
            <a:avLst/>
            <a:gdLst/>
            <a:ahLst/>
            <a:cxnLst/>
            <a:rect l="l" t="t" r="r" b="b"/>
            <a:pathLst>
              <a:path w="695325" h="266700">
                <a:moveTo>
                  <a:pt x="133350" y="0"/>
                </a:moveTo>
                <a:lnTo>
                  <a:pt x="561975" y="0"/>
                </a:lnTo>
                <a:cubicBezTo>
                  <a:pt x="635573" y="0"/>
                  <a:pt x="695325" y="59752"/>
                  <a:pt x="695325" y="133350"/>
                </a:cubicBezTo>
                <a:lnTo>
                  <a:pt x="695325" y="133350"/>
                </a:lnTo>
                <a:cubicBezTo>
                  <a:pt x="695325" y="206948"/>
                  <a:pt x="635573" y="266700"/>
                  <a:pt x="5619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3373993" y="2476500"/>
            <a:ext cx="7620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Support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3371850"/>
            <a:ext cx="7172325" cy="1581150"/>
          </a:xfrm>
          <a:custGeom>
            <a:avLst/>
            <a:gdLst/>
            <a:ahLst/>
            <a:cxnLst/>
            <a:rect l="l" t="t" r="r" b="b"/>
            <a:pathLst>
              <a:path w="7172325" h="1581150">
                <a:moveTo>
                  <a:pt x="38100" y="0"/>
                </a:moveTo>
                <a:lnTo>
                  <a:pt x="7058024" y="0"/>
                </a:lnTo>
                <a:cubicBezTo>
                  <a:pt x="7121151" y="0"/>
                  <a:pt x="7172325" y="51174"/>
                  <a:pt x="7172325" y="114301"/>
                </a:cubicBezTo>
                <a:lnTo>
                  <a:pt x="7172325" y="1466849"/>
                </a:lnTo>
                <a:cubicBezTo>
                  <a:pt x="7172325" y="1529976"/>
                  <a:pt x="7121151" y="1581150"/>
                  <a:pt x="7058024" y="1581150"/>
                </a:cubicBezTo>
                <a:lnTo>
                  <a:pt x="38100" y="1581150"/>
                </a:lnTo>
                <a:cubicBezTo>
                  <a:pt x="17058" y="1581150"/>
                  <a:pt x="0" y="1564092"/>
                  <a:pt x="0" y="15430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>
                  <a:alpha val="10000"/>
                </a:srgbClr>
              </a:gs>
              <a:gs pos="100000">
                <a:srgbClr val="FF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9" name="Shape 17"/>
          <p:cNvSpPr/>
          <p:nvPr/>
        </p:nvSpPr>
        <p:spPr>
          <a:xfrm>
            <a:off x="400050" y="3371850"/>
            <a:ext cx="38100" cy="1581150"/>
          </a:xfrm>
          <a:custGeom>
            <a:avLst/>
            <a:gdLst/>
            <a:ahLst/>
            <a:cxnLst/>
            <a:rect l="l" t="t" r="r" b="b"/>
            <a:pathLst>
              <a:path w="38100" h="1581150">
                <a:moveTo>
                  <a:pt x="38100" y="0"/>
                </a:moveTo>
                <a:lnTo>
                  <a:pt x="38100" y="0"/>
                </a:lnTo>
                <a:lnTo>
                  <a:pt x="38100" y="1581150"/>
                </a:lnTo>
                <a:lnTo>
                  <a:pt x="38100" y="1581150"/>
                </a:lnTo>
                <a:cubicBezTo>
                  <a:pt x="17072" y="1581150"/>
                  <a:pt x="0" y="1564078"/>
                  <a:pt x="0" y="15430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20" name="Shape 18"/>
          <p:cNvSpPr/>
          <p:nvPr/>
        </p:nvSpPr>
        <p:spPr>
          <a:xfrm>
            <a:off x="647700" y="36004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21" name="Shape 19"/>
          <p:cNvSpPr/>
          <p:nvPr/>
        </p:nvSpPr>
        <p:spPr>
          <a:xfrm>
            <a:off x="828675" y="375285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1438" y="0"/>
                </a:moveTo>
                <a:cubicBezTo>
                  <a:pt x="79340" y="0"/>
                  <a:pt x="85725" y="6385"/>
                  <a:pt x="85725" y="14288"/>
                </a:cubicBezTo>
                <a:lnTo>
                  <a:pt x="85725" y="64294"/>
                </a:lnTo>
                <a:lnTo>
                  <a:pt x="57150" y="64294"/>
                </a:lnTo>
                <a:lnTo>
                  <a:pt x="57150" y="14288"/>
                </a:lnTo>
                <a:cubicBezTo>
                  <a:pt x="57150" y="6385"/>
                  <a:pt x="63535" y="0"/>
                  <a:pt x="71438" y="0"/>
                </a:cubicBezTo>
                <a:close/>
                <a:moveTo>
                  <a:pt x="14288" y="28575"/>
                </a:moveTo>
                <a:cubicBezTo>
                  <a:pt x="14288" y="20672"/>
                  <a:pt x="20672" y="14288"/>
                  <a:pt x="28575" y="14288"/>
                </a:cubicBezTo>
                <a:cubicBezTo>
                  <a:pt x="36478" y="14288"/>
                  <a:pt x="42863" y="20672"/>
                  <a:pt x="42863" y="28575"/>
                </a:cubicBezTo>
                <a:lnTo>
                  <a:pt x="42863" y="64294"/>
                </a:lnTo>
                <a:lnTo>
                  <a:pt x="14288" y="64294"/>
                </a:lnTo>
                <a:lnTo>
                  <a:pt x="14288" y="28575"/>
                </a:lnTo>
                <a:close/>
                <a:moveTo>
                  <a:pt x="100013" y="28575"/>
                </a:moveTo>
                <a:cubicBezTo>
                  <a:pt x="100013" y="20672"/>
                  <a:pt x="106397" y="14288"/>
                  <a:pt x="114300" y="14288"/>
                </a:cubicBezTo>
                <a:cubicBezTo>
                  <a:pt x="122203" y="14288"/>
                  <a:pt x="128588" y="20672"/>
                  <a:pt x="128588" y="28575"/>
                </a:cubicBezTo>
                <a:lnTo>
                  <a:pt x="128588" y="71438"/>
                </a:lnTo>
                <a:cubicBezTo>
                  <a:pt x="128588" y="79340"/>
                  <a:pt x="122203" y="85725"/>
                  <a:pt x="114300" y="85725"/>
                </a:cubicBezTo>
                <a:cubicBezTo>
                  <a:pt x="106397" y="85725"/>
                  <a:pt x="100013" y="79340"/>
                  <a:pt x="100013" y="71438"/>
                </a:cubicBezTo>
                <a:lnTo>
                  <a:pt x="100013" y="28575"/>
                </a:lnTo>
                <a:close/>
                <a:moveTo>
                  <a:pt x="142875" y="57150"/>
                </a:moveTo>
                <a:cubicBezTo>
                  <a:pt x="142875" y="49247"/>
                  <a:pt x="149260" y="42863"/>
                  <a:pt x="157163" y="42863"/>
                </a:cubicBezTo>
                <a:cubicBezTo>
                  <a:pt x="165065" y="42863"/>
                  <a:pt x="171450" y="49247"/>
                  <a:pt x="171450" y="57150"/>
                </a:cubicBezTo>
                <a:lnTo>
                  <a:pt x="171450" y="85725"/>
                </a:lnTo>
                <a:cubicBezTo>
                  <a:pt x="171450" y="93628"/>
                  <a:pt x="165065" y="100013"/>
                  <a:pt x="157163" y="100013"/>
                </a:cubicBezTo>
                <a:cubicBezTo>
                  <a:pt x="149260" y="100013"/>
                  <a:pt x="142875" y="93628"/>
                  <a:pt x="142875" y="85725"/>
                </a:cubicBezTo>
                <a:lnTo>
                  <a:pt x="142875" y="57150"/>
                </a:lnTo>
                <a:close/>
                <a:moveTo>
                  <a:pt x="100013" y="96441"/>
                </a:moveTo>
                <a:lnTo>
                  <a:pt x="100013" y="96173"/>
                </a:lnTo>
                <a:cubicBezTo>
                  <a:pt x="104209" y="98584"/>
                  <a:pt x="109076" y="100013"/>
                  <a:pt x="114300" y="100013"/>
                </a:cubicBezTo>
                <a:cubicBezTo>
                  <a:pt x="120194" y="100013"/>
                  <a:pt x="125641" y="98227"/>
                  <a:pt x="130195" y="95190"/>
                </a:cubicBezTo>
                <a:cubicBezTo>
                  <a:pt x="134079" y="106308"/>
                  <a:pt x="144706" y="114300"/>
                  <a:pt x="157163" y="114300"/>
                </a:cubicBezTo>
                <a:cubicBezTo>
                  <a:pt x="162386" y="114300"/>
                  <a:pt x="167253" y="112916"/>
                  <a:pt x="171450" y="110460"/>
                </a:cubicBezTo>
                <a:lnTo>
                  <a:pt x="171450" y="114300"/>
                </a:lnTo>
                <a:cubicBezTo>
                  <a:pt x="171450" y="137651"/>
                  <a:pt x="160243" y="158413"/>
                  <a:pt x="142875" y="171450"/>
                </a:cubicBezTo>
                <a:lnTo>
                  <a:pt x="142875" y="214313"/>
                </a:lnTo>
                <a:cubicBezTo>
                  <a:pt x="142875" y="222215"/>
                  <a:pt x="136490" y="228600"/>
                  <a:pt x="128588" y="228600"/>
                </a:cubicBezTo>
                <a:lnTo>
                  <a:pt x="57150" y="228600"/>
                </a:lnTo>
                <a:cubicBezTo>
                  <a:pt x="49247" y="228600"/>
                  <a:pt x="42863" y="222215"/>
                  <a:pt x="42863" y="214313"/>
                </a:cubicBezTo>
                <a:lnTo>
                  <a:pt x="42863" y="179308"/>
                </a:lnTo>
                <a:cubicBezTo>
                  <a:pt x="35138" y="175781"/>
                  <a:pt x="28039" y="170914"/>
                  <a:pt x="21922" y="164797"/>
                </a:cubicBezTo>
                <a:lnTo>
                  <a:pt x="16743" y="159618"/>
                </a:lnTo>
                <a:cubicBezTo>
                  <a:pt x="6028" y="148903"/>
                  <a:pt x="0" y="134347"/>
                  <a:pt x="0" y="119211"/>
                </a:cubicBezTo>
                <a:lnTo>
                  <a:pt x="0" y="107156"/>
                </a:lnTo>
                <a:cubicBezTo>
                  <a:pt x="0" y="91395"/>
                  <a:pt x="12814" y="78581"/>
                  <a:pt x="28575" y="78581"/>
                </a:cubicBezTo>
                <a:lnTo>
                  <a:pt x="67866" y="78581"/>
                </a:lnTo>
                <a:cubicBezTo>
                  <a:pt x="77733" y="78581"/>
                  <a:pt x="85725" y="86573"/>
                  <a:pt x="85725" y="96441"/>
                </a:cubicBezTo>
                <a:cubicBezTo>
                  <a:pt x="85725" y="106308"/>
                  <a:pt x="77733" y="114300"/>
                  <a:pt x="67866" y="114300"/>
                </a:cubicBezTo>
                <a:lnTo>
                  <a:pt x="42863" y="114300"/>
                </a:lnTo>
                <a:cubicBezTo>
                  <a:pt x="38933" y="114300"/>
                  <a:pt x="35719" y="117515"/>
                  <a:pt x="35719" y="121444"/>
                </a:cubicBezTo>
                <a:cubicBezTo>
                  <a:pt x="35719" y="125373"/>
                  <a:pt x="38933" y="128588"/>
                  <a:pt x="42863" y="128588"/>
                </a:cubicBezTo>
                <a:lnTo>
                  <a:pt x="67866" y="128588"/>
                </a:lnTo>
                <a:cubicBezTo>
                  <a:pt x="85636" y="128588"/>
                  <a:pt x="100013" y="114211"/>
                  <a:pt x="100013" y="9644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1333500" y="3600450"/>
            <a:ext cx="6105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Confidence &amp; Agility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33500" y="3981450"/>
            <a:ext cx="60864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Showed resilience, agility, and confidence by adapting swiftly post-maternity leave, maintaining productivity and work quality while learning new skills and implementing without additional support.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00050" y="5143500"/>
            <a:ext cx="7172325" cy="1333500"/>
          </a:xfrm>
          <a:custGeom>
            <a:avLst/>
            <a:gdLst/>
            <a:ahLst/>
            <a:cxnLst/>
            <a:rect l="l" t="t" r="r" b="b"/>
            <a:pathLst>
              <a:path w="7172325" h="1333500">
                <a:moveTo>
                  <a:pt x="38100" y="0"/>
                </a:moveTo>
                <a:lnTo>
                  <a:pt x="7058031" y="0"/>
                </a:lnTo>
                <a:cubicBezTo>
                  <a:pt x="7121111" y="0"/>
                  <a:pt x="7172325" y="51214"/>
                  <a:pt x="7172325" y="114294"/>
                </a:cubicBezTo>
                <a:lnTo>
                  <a:pt x="7172325" y="1219206"/>
                </a:lnTo>
                <a:cubicBezTo>
                  <a:pt x="7172325" y="1282286"/>
                  <a:pt x="7121111" y="1333500"/>
                  <a:pt x="7058031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>
                  <a:alpha val="10000"/>
                </a:srgbClr>
              </a:gs>
              <a:gs pos="100000">
                <a:srgbClr val="00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25" name="Shape 23"/>
          <p:cNvSpPr/>
          <p:nvPr/>
        </p:nvSpPr>
        <p:spPr>
          <a:xfrm>
            <a:off x="400050" y="51435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6" name="Shape 24"/>
          <p:cNvSpPr/>
          <p:nvPr/>
        </p:nvSpPr>
        <p:spPr>
          <a:xfrm>
            <a:off x="647700" y="53721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7" name="Shape 25"/>
          <p:cNvSpPr/>
          <p:nvPr/>
        </p:nvSpPr>
        <p:spPr>
          <a:xfrm>
            <a:off x="785813" y="55245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4837" y="13841"/>
                </a:moveTo>
                <a:cubicBezTo>
                  <a:pt x="118542" y="5135"/>
                  <a:pt x="108451" y="0"/>
                  <a:pt x="97735" y="0"/>
                </a:cubicBezTo>
                <a:cubicBezTo>
                  <a:pt x="79251" y="0"/>
                  <a:pt x="64294" y="14957"/>
                  <a:pt x="64294" y="33442"/>
                </a:cubicBezTo>
                <a:lnTo>
                  <a:pt x="64294" y="34513"/>
                </a:lnTo>
                <a:cubicBezTo>
                  <a:pt x="64294" y="63267"/>
                  <a:pt x="100905" y="94074"/>
                  <a:pt x="118854" y="107424"/>
                </a:cubicBezTo>
                <a:cubicBezTo>
                  <a:pt x="124658" y="111755"/>
                  <a:pt x="132472" y="111755"/>
                  <a:pt x="138276" y="107424"/>
                </a:cubicBezTo>
                <a:cubicBezTo>
                  <a:pt x="156225" y="94030"/>
                  <a:pt x="192837" y="63267"/>
                  <a:pt x="192837" y="34513"/>
                </a:cubicBezTo>
                <a:lnTo>
                  <a:pt x="192837" y="33442"/>
                </a:lnTo>
                <a:cubicBezTo>
                  <a:pt x="192837" y="14957"/>
                  <a:pt x="177879" y="0"/>
                  <a:pt x="159395" y="0"/>
                </a:cubicBezTo>
                <a:cubicBezTo>
                  <a:pt x="148679" y="0"/>
                  <a:pt x="138589" y="5135"/>
                  <a:pt x="132293" y="13841"/>
                </a:cubicBezTo>
                <a:lnTo>
                  <a:pt x="128588" y="19065"/>
                </a:lnTo>
                <a:lnTo>
                  <a:pt x="124837" y="13841"/>
                </a:lnTo>
                <a:close/>
                <a:moveTo>
                  <a:pt x="48801" y="152474"/>
                </a:moveTo>
                <a:lnTo>
                  <a:pt x="29781" y="171450"/>
                </a:lnTo>
                <a:lnTo>
                  <a:pt x="14288" y="171450"/>
                </a:lnTo>
                <a:cubicBezTo>
                  <a:pt x="6385" y="171450"/>
                  <a:pt x="0" y="177835"/>
                  <a:pt x="0" y="185738"/>
                </a:cubicBezTo>
                <a:lnTo>
                  <a:pt x="0" y="214313"/>
                </a:lnTo>
                <a:cubicBezTo>
                  <a:pt x="0" y="222215"/>
                  <a:pt x="6385" y="228600"/>
                  <a:pt x="14288" y="228600"/>
                </a:cubicBezTo>
                <a:lnTo>
                  <a:pt x="157386" y="228600"/>
                </a:lnTo>
                <a:cubicBezTo>
                  <a:pt x="170334" y="228600"/>
                  <a:pt x="182969" y="224448"/>
                  <a:pt x="193417" y="216768"/>
                </a:cubicBezTo>
                <a:lnTo>
                  <a:pt x="249942" y="175111"/>
                </a:lnTo>
                <a:cubicBezTo>
                  <a:pt x="257889" y="169262"/>
                  <a:pt x="259586" y="158100"/>
                  <a:pt x="253737" y="150153"/>
                </a:cubicBezTo>
                <a:cubicBezTo>
                  <a:pt x="247888" y="142205"/>
                  <a:pt x="236726" y="140509"/>
                  <a:pt x="228779" y="146358"/>
                </a:cubicBezTo>
                <a:lnTo>
                  <a:pt x="175290" y="185738"/>
                </a:lnTo>
                <a:lnTo>
                  <a:pt x="125016" y="185738"/>
                </a:lnTo>
                <a:cubicBezTo>
                  <a:pt x="119077" y="185738"/>
                  <a:pt x="114300" y="180960"/>
                  <a:pt x="114300" y="175022"/>
                </a:cubicBezTo>
                <a:cubicBezTo>
                  <a:pt x="114300" y="169084"/>
                  <a:pt x="119077" y="164306"/>
                  <a:pt x="125016" y="164306"/>
                </a:cubicBezTo>
                <a:lnTo>
                  <a:pt x="157163" y="164306"/>
                </a:lnTo>
                <a:cubicBezTo>
                  <a:pt x="165065" y="164306"/>
                  <a:pt x="171450" y="157922"/>
                  <a:pt x="171450" y="150019"/>
                </a:cubicBezTo>
                <a:cubicBezTo>
                  <a:pt x="171450" y="142116"/>
                  <a:pt x="165065" y="135731"/>
                  <a:pt x="157163" y="135731"/>
                </a:cubicBezTo>
                <a:lnTo>
                  <a:pt x="89208" y="135731"/>
                </a:lnTo>
                <a:cubicBezTo>
                  <a:pt x="74072" y="135731"/>
                  <a:pt x="59516" y="141759"/>
                  <a:pt x="48801" y="15247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8" name="Text 26"/>
          <p:cNvSpPr/>
          <p:nvPr/>
        </p:nvSpPr>
        <p:spPr>
          <a:xfrm>
            <a:off x="1333500" y="5372100"/>
            <a:ext cx="6105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Ownership &amp; Initiative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333500" y="5753100"/>
            <a:ext cx="60864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Demonstrated ownership by volunteering to present demos, leading team initiatives, coordinating efforts and driving them to successful completion.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759661" y="1219200"/>
            <a:ext cx="4048125" cy="5257800"/>
          </a:xfrm>
          <a:custGeom>
            <a:avLst/>
            <a:gdLst/>
            <a:ahLst/>
            <a:cxnLst/>
            <a:rect l="l" t="t" r="r" b="b"/>
            <a:pathLst>
              <a:path w="4048125" h="5257800">
                <a:moveTo>
                  <a:pt x="114319" y="0"/>
                </a:moveTo>
                <a:lnTo>
                  <a:pt x="3933806" y="0"/>
                </a:lnTo>
                <a:cubicBezTo>
                  <a:pt x="3996943" y="0"/>
                  <a:pt x="4048125" y="51182"/>
                  <a:pt x="4048125" y="114319"/>
                </a:cubicBezTo>
                <a:lnTo>
                  <a:pt x="4048125" y="5143481"/>
                </a:lnTo>
                <a:cubicBezTo>
                  <a:pt x="4048125" y="5206618"/>
                  <a:pt x="3996943" y="5257800"/>
                  <a:pt x="3933806" y="5257800"/>
                </a:cubicBezTo>
                <a:lnTo>
                  <a:pt x="114319" y="5257800"/>
                </a:lnTo>
                <a:cubicBezTo>
                  <a:pt x="51182" y="5257800"/>
                  <a:pt x="0" y="5206618"/>
                  <a:pt x="0" y="5143481"/>
                </a:cubicBezTo>
                <a:lnTo>
                  <a:pt x="0" y="114319"/>
                </a:lnTo>
                <a:cubicBezTo>
                  <a:pt x="0" y="51225"/>
                  <a:pt x="51225" y="0"/>
                  <a:pt x="114319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/>
              </a:gs>
              <a:gs pos="100000">
                <a:srgbClr val="FF9900">
                  <a:alpha val="90000"/>
                </a:srgbClr>
              </a:gs>
            </a:gsLst>
            <a:lin ang="5400000" scaled="1"/>
          </a:gradFill>
          <a:ln/>
        </p:spPr>
      </p:sp>
      <p:sp>
        <p:nvSpPr>
          <p:cNvPr id="31" name="Text 29"/>
          <p:cNvSpPr/>
          <p:nvPr/>
        </p:nvSpPr>
        <p:spPr>
          <a:xfrm>
            <a:off x="7940636" y="1447800"/>
            <a:ext cx="3686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Attributes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992071" y="1986912"/>
            <a:ext cx="3589020" cy="922020"/>
          </a:xfrm>
          <a:custGeom>
            <a:avLst/>
            <a:gdLst/>
            <a:ahLst/>
            <a:cxnLst/>
            <a:rect l="l" t="t" r="r" b="b"/>
            <a:pathLst>
              <a:path w="3589020" h="922020">
                <a:moveTo>
                  <a:pt x="114303" y="0"/>
                </a:moveTo>
                <a:lnTo>
                  <a:pt x="3474717" y="0"/>
                </a:lnTo>
                <a:cubicBezTo>
                  <a:pt x="3537845" y="0"/>
                  <a:pt x="3589020" y="51175"/>
                  <a:pt x="3589020" y="114303"/>
                </a:cubicBezTo>
                <a:lnTo>
                  <a:pt x="3589020" y="807717"/>
                </a:lnTo>
                <a:cubicBezTo>
                  <a:pt x="3589020" y="870845"/>
                  <a:pt x="3537845" y="922020"/>
                  <a:pt x="3474717" y="922020"/>
                </a:cubicBezTo>
                <a:lnTo>
                  <a:pt x="114303" y="922020"/>
                </a:lnTo>
                <a:cubicBezTo>
                  <a:pt x="51217" y="922020"/>
                  <a:pt x="0" y="870803"/>
                  <a:pt x="0" y="807717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8186381" y="21812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8338781" y="23336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523" y="0"/>
                </a:moveTo>
                <a:cubicBezTo>
                  <a:pt x="121087" y="0"/>
                  <a:pt x="127114" y="3617"/>
                  <a:pt x="130239" y="9376"/>
                </a:cubicBezTo>
                <a:lnTo>
                  <a:pt x="226680" y="187970"/>
                </a:lnTo>
                <a:cubicBezTo>
                  <a:pt x="229672" y="193506"/>
                  <a:pt x="229538" y="200204"/>
                  <a:pt x="226323" y="205606"/>
                </a:cubicBezTo>
                <a:cubicBezTo>
                  <a:pt x="223108" y="211009"/>
                  <a:pt x="217259" y="214313"/>
                  <a:pt x="211009" y="214313"/>
                </a:cubicBezTo>
                <a:lnTo>
                  <a:pt x="18127" y="214313"/>
                </a:lnTo>
                <a:cubicBezTo>
                  <a:pt x="11832" y="214313"/>
                  <a:pt x="6028" y="211009"/>
                  <a:pt x="2813" y="205606"/>
                </a:cubicBezTo>
                <a:cubicBezTo>
                  <a:pt x="-402" y="200204"/>
                  <a:pt x="-536" y="193506"/>
                  <a:pt x="2456" y="187970"/>
                </a:cubicBezTo>
                <a:lnTo>
                  <a:pt x="98896" y="9376"/>
                </a:lnTo>
                <a:lnTo>
                  <a:pt x="100191" y="7322"/>
                </a:lnTo>
                <a:cubicBezTo>
                  <a:pt x="103450" y="2768"/>
                  <a:pt x="108764" y="0"/>
                  <a:pt x="114523" y="0"/>
                </a:cubicBezTo>
                <a:close/>
                <a:moveTo>
                  <a:pt x="76081" y="111576"/>
                </a:moveTo>
                <a:lnTo>
                  <a:pt x="88047" y="123542"/>
                </a:lnTo>
                <a:cubicBezTo>
                  <a:pt x="90815" y="126310"/>
                  <a:pt x="95369" y="126310"/>
                  <a:pt x="98137" y="123542"/>
                </a:cubicBezTo>
                <a:lnTo>
                  <a:pt x="117470" y="104209"/>
                </a:lnTo>
                <a:cubicBezTo>
                  <a:pt x="120149" y="101531"/>
                  <a:pt x="123765" y="100012"/>
                  <a:pt x="127561" y="100012"/>
                </a:cubicBezTo>
                <a:lnTo>
                  <a:pt x="146670" y="100012"/>
                </a:lnTo>
                <a:lnTo>
                  <a:pt x="114479" y="40407"/>
                </a:lnTo>
                <a:lnTo>
                  <a:pt x="76036" y="11157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5" name="Text 33"/>
          <p:cNvSpPr/>
          <p:nvPr/>
        </p:nvSpPr>
        <p:spPr>
          <a:xfrm>
            <a:off x="8872181" y="2219325"/>
            <a:ext cx="1485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Resilience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872181" y="2486025"/>
            <a:ext cx="1457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Overcoming challenges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7992071" y="3072762"/>
            <a:ext cx="3589020" cy="922020"/>
          </a:xfrm>
          <a:custGeom>
            <a:avLst/>
            <a:gdLst/>
            <a:ahLst/>
            <a:cxnLst/>
            <a:rect l="l" t="t" r="r" b="b"/>
            <a:pathLst>
              <a:path w="3589020" h="922020">
                <a:moveTo>
                  <a:pt x="114303" y="0"/>
                </a:moveTo>
                <a:lnTo>
                  <a:pt x="3474717" y="0"/>
                </a:lnTo>
                <a:cubicBezTo>
                  <a:pt x="3537845" y="0"/>
                  <a:pt x="3589020" y="51175"/>
                  <a:pt x="3589020" y="114303"/>
                </a:cubicBezTo>
                <a:lnTo>
                  <a:pt x="3589020" y="807717"/>
                </a:lnTo>
                <a:cubicBezTo>
                  <a:pt x="3589020" y="870845"/>
                  <a:pt x="3537845" y="922020"/>
                  <a:pt x="3474717" y="922020"/>
                </a:cubicBezTo>
                <a:lnTo>
                  <a:pt x="114303" y="922020"/>
                </a:lnTo>
                <a:cubicBezTo>
                  <a:pt x="51217" y="922020"/>
                  <a:pt x="0" y="870803"/>
                  <a:pt x="0" y="807717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8186381" y="32670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8353068" y="341947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51269" y="-4420"/>
                </a:moveTo>
                <a:cubicBezTo>
                  <a:pt x="156582" y="-580"/>
                  <a:pt x="158547" y="6385"/>
                  <a:pt x="156136" y="12457"/>
                </a:cubicBezTo>
                <a:lnTo>
                  <a:pt x="121131" y="100013"/>
                </a:lnTo>
                <a:lnTo>
                  <a:pt x="185738" y="100013"/>
                </a:lnTo>
                <a:cubicBezTo>
                  <a:pt x="191765" y="100013"/>
                  <a:pt x="197123" y="103763"/>
                  <a:pt x="199177" y="109433"/>
                </a:cubicBezTo>
                <a:cubicBezTo>
                  <a:pt x="201231" y="115104"/>
                  <a:pt x="199489" y="121444"/>
                  <a:pt x="194890" y="125284"/>
                </a:cubicBezTo>
                <a:lnTo>
                  <a:pt x="66303" y="232440"/>
                </a:lnTo>
                <a:cubicBezTo>
                  <a:pt x="61258" y="236637"/>
                  <a:pt x="54069" y="236860"/>
                  <a:pt x="48756" y="233020"/>
                </a:cubicBezTo>
                <a:cubicBezTo>
                  <a:pt x="43443" y="229180"/>
                  <a:pt x="41478" y="222215"/>
                  <a:pt x="43889" y="216143"/>
                </a:cubicBezTo>
                <a:lnTo>
                  <a:pt x="78894" y="128588"/>
                </a:lnTo>
                <a:lnTo>
                  <a:pt x="14288" y="128588"/>
                </a:lnTo>
                <a:cubicBezTo>
                  <a:pt x="8260" y="128588"/>
                  <a:pt x="2902" y="124837"/>
                  <a:pt x="848" y="119167"/>
                </a:cubicBezTo>
                <a:cubicBezTo>
                  <a:pt x="-1206" y="113496"/>
                  <a:pt x="536" y="107156"/>
                  <a:pt x="5135" y="103316"/>
                </a:cubicBezTo>
                <a:lnTo>
                  <a:pt x="133722" y="-3840"/>
                </a:lnTo>
                <a:cubicBezTo>
                  <a:pt x="138767" y="-8037"/>
                  <a:pt x="145956" y="-8260"/>
                  <a:pt x="151269" y="-442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0" name="Text 38"/>
          <p:cNvSpPr/>
          <p:nvPr/>
        </p:nvSpPr>
        <p:spPr>
          <a:xfrm>
            <a:off x="8872181" y="3305175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Agility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872181" y="3571875"/>
            <a:ext cx="1076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Rapid adaptation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992071" y="4158612"/>
            <a:ext cx="3589020" cy="922020"/>
          </a:xfrm>
          <a:custGeom>
            <a:avLst/>
            <a:gdLst/>
            <a:ahLst/>
            <a:cxnLst/>
            <a:rect l="l" t="t" r="r" b="b"/>
            <a:pathLst>
              <a:path w="3589020" h="922020">
                <a:moveTo>
                  <a:pt x="114303" y="0"/>
                </a:moveTo>
                <a:lnTo>
                  <a:pt x="3474717" y="0"/>
                </a:lnTo>
                <a:cubicBezTo>
                  <a:pt x="3537845" y="0"/>
                  <a:pt x="3589020" y="51175"/>
                  <a:pt x="3589020" y="114303"/>
                </a:cubicBezTo>
                <a:lnTo>
                  <a:pt x="3589020" y="807717"/>
                </a:lnTo>
                <a:cubicBezTo>
                  <a:pt x="3589020" y="870845"/>
                  <a:pt x="3537845" y="922020"/>
                  <a:pt x="3474717" y="922020"/>
                </a:cubicBezTo>
                <a:lnTo>
                  <a:pt x="114303" y="922020"/>
                </a:lnTo>
                <a:cubicBezTo>
                  <a:pt x="51217" y="922020"/>
                  <a:pt x="0" y="870803"/>
                  <a:pt x="0" y="807717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8186381" y="43529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8324493" y="45053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5" name="Text 43"/>
          <p:cNvSpPr/>
          <p:nvPr/>
        </p:nvSpPr>
        <p:spPr>
          <a:xfrm>
            <a:off x="8872181" y="4391025"/>
            <a:ext cx="144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Confidence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872181" y="4657725"/>
            <a:ext cx="1419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Self-assured execution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992071" y="5244462"/>
            <a:ext cx="3589020" cy="922020"/>
          </a:xfrm>
          <a:custGeom>
            <a:avLst/>
            <a:gdLst/>
            <a:ahLst/>
            <a:cxnLst/>
            <a:rect l="l" t="t" r="r" b="b"/>
            <a:pathLst>
              <a:path w="3589020" h="922020">
                <a:moveTo>
                  <a:pt x="114303" y="0"/>
                </a:moveTo>
                <a:lnTo>
                  <a:pt x="3474717" y="0"/>
                </a:lnTo>
                <a:cubicBezTo>
                  <a:pt x="3537845" y="0"/>
                  <a:pt x="3589020" y="51175"/>
                  <a:pt x="3589020" y="114303"/>
                </a:cubicBezTo>
                <a:lnTo>
                  <a:pt x="3589020" y="807717"/>
                </a:lnTo>
                <a:cubicBezTo>
                  <a:pt x="3589020" y="870845"/>
                  <a:pt x="3537845" y="922020"/>
                  <a:pt x="3474717" y="922020"/>
                </a:cubicBezTo>
                <a:lnTo>
                  <a:pt x="114303" y="922020"/>
                </a:lnTo>
                <a:cubicBezTo>
                  <a:pt x="51217" y="922020"/>
                  <a:pt x="0" y="870803"/>
                  <a:pt x="0" y="807717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8186381" y="54387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8324493" y="559117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0060" y="38040"/>
                </a:moveTo>
                <a:lnTo>
                  <a:pt x="68000" y="95905"/>
                </a:lnTo>
                <a:cubicBezTo>
                  <a:pt x="65946" y="98182"/>
                  <a:pt x="66035" y="101709"/>
                  <a:pt x="68223" y="103897"/>
                </a:cubicBezTo>
                <a:cubicBezTo>
                  <a:pt x="81841" y="117515"/>
                  <a:pt x="103942" y="117515"/>
                  <a:pt x="117559" y="103897"/>
                </a:cubicBezTo>
                <a:lnTo>
                  <a:pt x="131758" y="89699"/>
                </a:lnTo>
                <a:cubicBezTo>
                  <a:pt x="133633" y="87823"/>
                  <a:pt x="135999" y="86797"/>
                  <a:pt x="138410" y="86618"/>
                </a:cubicBezTo>
                <a:cubicBezTo>
                  <a:pt x="141446" y="86350"/>
                  <a:pt x="144572" y="87377"/>
                  <a:pt x="146893" y="89699"/>
                </a:cubicBezTo>
                <a:lnTo>
                  <a:pt x="225743" y="167878"/>
                </a:lnTo>
                <a:lnTo>
                  <a:pt x="257175" y="142875"/>
                </a:lnTo>
                <a:lnTo>
                  <a:pt x="257175" y="14288"/>
                </a:lnTo>
                <a:lnTo>
                  <a:pt x="207169" y="42863"/>
                </a:lnTo>
                <a:lnTo>
                  <a:pt x="196542" y="35763"/>
                </a:lnTo>
                <a:cubicBezTo>
                  <a:pt x="189488" y="31075"/>
                  <a:pt x="181228" y="28575"/>
                  <a:pt x="172745" y="28575"/>
                </a:cubicBezTo>
                <a:lnTo>
                  <a:pt x="141312" y="28575"/>
                </a:lnTo>
                <a:cubicBezTo>
                  <a:pt x="140821" y="28575"/>
                  <a:pt x="140285" y="28575"/>
                  <a:pt x="139794" y="28620"/>
                </a:cubicBezTo>
                <a:cubicBezTo>
                  <a:pt x="132249" y="29021"/>
                  <a:pt x="125150" y="32415"/>
                  <a:pt x="120060" y="38040"/>
                </a:cubicBezTo>
                <a:close/>
                <a:moveTo>
                  <a:pt x="52060" y="81573"/>
                </a:moveTo>
                <a:lnTo>
                  <a:pt x="99745" y="28575"/>
                </a:lnTo>
                <a:lnTo>
                  <a:pt x="82064" y="28575"/>
                </a:lnTo>
                <a:cubicBezTo>
                  <a:pt x="70678" y="28575"/>
                  <a:pt x="59784" y="33084"/>
                  <a:pt x="51748" y="41121"/>
                </a:cubicBezTo>
                <a:lnTo>
                  <a:pt x="50006" y="42863"/>
                </a:lnTo>
                <a:lnTo>
                  <a:pt x="0" y="14288"/>
                </a:lnTo>
                <a:lnTo>
                  <a:pt x="0" y="142875"/>
                </a:lnTo>
                <a:lnTo>
                  <a:pt x="69830" y="201052"/>
                </a:lnTo>
                <a:cubicBezTo>
                  <a:pt x="80099" y="209624"/>
                  <a:pt x="93047" y="214313"/>
                  <a:pt x="106397" y="214313"/>
                </a:cubicBezTo>
                <a:lnTo>
                  <a:pt x="113407" y="214313"/>
                </a:lnTo>
                <a:lnTo>
                  <a:pt x="110282" y="211187"/>
                </a:lnTo>
                <a:cubicBezTo>
                  <a:pt x="106085" y="206990"/>
                  <a:pt x="106085" y="200204"/>
                  <a:pt x="110282" y="196051"/>
                </a:cubicBezTo>
                <a:cubicBezTo>
                  <a:pt x="114479" y="191899"/>
                  <a:pt x="121265" y="191854"/>
                  <a:pt x="125417" y="196051"/>
                </a:cubicBezTo>
                <a:lnTo>
                  <a:pt x="143723" y="214357"/>
                </a:lnTo>
                <a:lnTo>
                  <a:pt x="147742" y="214357"/>
                </a:lnTo>
                <a:cubicBezTo>
                  <a:pt x="156270" y="214357"/>
                  <a:pt x="164619" y="212437"/>
                  <a:pt x="172209" y="208865"/>
                </a:cubicBezTo>
                <a:lnTo>
                  <a:pt x="160288" y="196900"/>
                </a:lnTo>
                <a:cubicBezTo>
                  <a:pt x="156091" y="192703"/>
                  <a:pt x="156091" y="185916"/>
                  <a:pt x="160288" y="181764"/>
                </a:cubicBezTo>
                <a:cubicBezTo>
                  <a:pt x="164485" y="177611"/>
                  <a:pt x="171271" y="177567"/>
                  <a:pt x="175424" y="181764"/>
                </a:cubicBezTo>
                <a:lnTo>
                  <a:pt x="189711" y="196051"/>
                </a:lnTo>
                <a:lnTo>
                  <a:pt x="197525" y="188238"/>
                </a:lnTo>
                <a:cubicBezTo>
                  <a:pt x="201498" y="184264"/>
                  <a:pt x="202659" y="178504"/>
                  <a:pt x="200918" y="173459"/>
                </a:cubicBezTo>
                <a:lnTo>
                  <a:pt x="139348" y="112380"/>
                </a:lnTo>
                <a:lnTo>
                  <a:pt x="132695" y="119033"/>
                </a:lnTo>
                <a:cubicBezTo>
                  <a:pt x="110683" y="141044"/>
                  <a:pt x="75054" y="141044"/>
                  <a:pt x="53042" y="119033"/>
                </a:cubicBezTo>
                <a:cubicBezTo>
                  <a:pt x="42773" y="108764"/>
                  <a:pt x="42371" y="92288"/>
                  <a:pt x="52060" y="8152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0" name="Text 48"/>
          <p:cNvSpPr/>
          <p:nvPr/>
        </p:nvSpPr>
        <p:spPr>
          <a:xfrm>
            <a:off x="8872181" y="5476875"/>
            <a:ext cx="1304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Ownership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872181" y="5743575"/>
            <a:ext cx="1276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Taking responsibility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486AA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thumbs.dreamstime.com/26fc8cf12698fd3d4fcec08a311ed9fd529c50cf.jpg">    </p:cNvPr>
          <p:cNvPicPr>
            <a:picLocks noChangeAspect="1"/>
          </p:cNvPicPr>
          <p:nvPr/>
        </p:nvPicPr>
        <p:blipFill>
          <a:blip r:embed="rId1">
            <a:alphaModFix amt="15000"/>
          </a:blip>
          <a:srcRect l="0" r="0" t="1613" b="1613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486AAE">
              <a:alpha val="90196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265658" y="327780"/>
            <a:ext cx="1657350" cy="495300"/>
          </a:xfrm>
          <a:custGeom>
            <a:avLst/>
            <a:gdLst/>
            <a:ahLst/>
            <a:cxnLst/>
            <a:rect l="l" t="t" r="r" b="b"/>
            <a:pathLst>
              <a:path w="1657350" h="495300">
                <a:moveTo>
                  <a:pt x="247650" y="0"/>
                </a:moveTo>
                <a:lnTo>
                  <a:pt x="1409700" y="0"/>
                </a:lnTo>
                <a:cubicBezTo>
                  <a:pt x="1546382" y="0"/>
                  <a:pt x="1657350" y="110968"/>
                  <a:pt x="1657350" y="247650"/>
                </a:cubicBezTo>
                <a:lnTo>
                  <a:pt x="1657350" y="247650"/>
                </a:lnTo>
                <a:cubicBezTo>
                  <a:pt x="1657350" y="384332"/>
                  <a:pt x="1546382" y="495300"/>
                  <a:pt x="1409700" y="495300"/>
                </a:cubicBezTo>
                <a:lnTo>
                  <a:pt x="247650" y="495300"/>
                </a:lnTo>
                <a:cubicBezTo>
                  <a:pt x="110968" y="495300"/>
                  <a:pt x="0" y="384332"/>
                  <a:pt x="0" y="247650"/>
                </a:cubicBezTo>
                <a:lnTo>
                  <a:pt x="0" y="247650"/>
                </a:lnTo>
                <a:cubicBezTo>
                  <a:pt x="0" y="110968"/>
                  <a:pt x="110968" y="0"/>
                  <a:pt x="247650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5" name="Text 2"/>
          <p:cNvSpPr/>
          <p:nvPr/>
        </p:nvSpPr>
        <p:spPr>
          <a:xfrm>
            <a:off x="5522833" y="442080"/>
            <a:ext cx="1143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spc="75" kern="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SUMMARY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66700" y="97548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6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Impact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86400" y="158508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8" name="Shape 5"/>
          <p:cNvSpPr/>
          <p:nvPr/>
        </p:nvSpPr>
        <p:spPr>
          <a:xfrm>
            <a:off x="384810" y="1931790"/>
            <a:ext cx="3674745" cy="1722120"/>
          </a:xfrm>
          <a:custGeom>
            <a:avLst/>
            <a:gdLst/>
            <a:ahLst/>
            <a:cxnLst/>
            <a:rect l="l" t="t" r="r" b="b"/>
            <a:pathLst>
              <a:path w="3674745" h="1722120">
                <a:moveTo>
                  <a:pt x="114297" y="0"/>
                </a:moveTo>
                <a:lnTo>
                  <a:pt x="3560448" y="0"/>
                </a:lnTo>
                <a:cubicBezTo>
                  <a:pt x="3623572" y="0"/>
                  <a:pt x="3674745" y="51173"/>
                  <a:pt x="3674745" y="114297"/>
                </a:cubicBezTo>
                <a:lnTo>
                  <a:pt x="3674745" y="1607823"/>
                </a:lnTo>
                <a:cubicBezTo>
                  <a:pt x="3674745" y="1670947"/>
                  <a:pt x="3623572" y="1722120"/>
                  <a:pt x="3560448" y="1722120"/>
                </a:cubicBezTo>
                <a:lnTo>
                  <a:pt x="114297" y="1722120"/>
                </a:lnTo>
                <a:cubicBezTo>
                  <a:pt x="51173" y="1722120"/>
                  <a:pt x="0" y="1670947"/>
                  <a:pt x="0" y="1607823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917621" y="212609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10" name="Shape 7"/>
          <p:cNvSpPr/>
          <p:nvPr/>
        </p:nvSpPr>
        <p:spPr>
          <a:xfrm>
            <a:off x="2081927" y="2288023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285750"/>
                </a:moveTo>
                <a:cubicBezTo>
                  <a:pt x="221730" y="285750"/>
                  <a:pt x="285750" y="221730"/>
                  <a:pt x="285750" y="142875"/>
                </a:cubicBezTo>
                <a:cubicBezTo>
                  <a:pt x="285750" y="64020"/>
                  <a:pt x="221730" y="0"/>
                  <a:pt x="142875" y="0"/>
                </a:cubicBezTo>
                <a:cubicBezTo>
                  <a:pt x="64020" y="0"/>
                  <a:pt x="0" y="64020"/>
                  <a:pt x="0" y="142875"/>
                </a:cubicBezTo>
                <a:cubicBezTo>
                  <a:pt x="0" y="221730"/>
                  <a:pt x="64020" y="285750"/>
                  <a:pt x="142875" y="285750"/>
                </a:cubicBezTo>
                <a:close/>
                <a:moveTo>
                  <a:pt x="189979" y="118709"/>
                </a:moveTo>
                <a:lnTo>
                  <a:pt x="145331" y="190147"/>
                </a:lnTo>
                <a:cubicBezTo>
                  <a:pt x="142987" y="193886"/>
                  <a:pt x="138968" y="196230"/>
                  <a:pt x="134559" y="196453"/>
                </a:cubicBezTo>
                <a:cubicBezTo>
                  <a:pt x="130150" y="196676"/>
                  <a:pt x="125909" y="194667"/>
                  <a:pt x="123285" y="191095"/>
                </a:cubicBezTo>
                <a:lnTo>
                  <a:pt x="96496" y="155377"/>
                </a:lnTo>
                <a:cubicBezTo>
                  <a:pt x="92032" y="149461"/>
                  <a:pt x="93259" y="141089"/>
                  <a:pt x="99175" y="136624"/>
                </a:cubicBezTo>
                <a:cubicBezTo>
                  <a:pt x="105091" y="132159"/>
                  <a:pt x="113463" y="133387"/>
                  <a:pt x="117928" y="139303"/>
                </a:cubicBezTo>
                <a:lnTo>
                  <a:pt x="132997" y="159395"/>
                </a:lnTo>
                <a:lnTo>
                  <a:pt x="167264" y="104533"/>
                </a:lnTo>
                <a:cubicBezTo>
                  <a:pt x="171171" y="98282"/>
                  <a:pt x="179431" y="96329"/>
                  <a:pt x="185738" y="100292"/>
                </a:cubicBezTo>
                <a:cubicBezTo>
                  <a:pt x="192044" y="104254"/>
                  <a:pt x="193942" y="112458"/>
                  <a:pt x="189979" y="11876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507682" y="2850003"/>
            <a:ext cx="34290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100%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41020" y="3231003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ETA Achievement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258270" y="1931790"/>
            <a:ext cx="3674745" cy="1722120"/>
          </a:xfrm>
          <a:custGeom>
            <a:avLst/>
            <a:gdLst/>
            <a:ahLst/>
            <a:cxnLst/>
            <a:rect l="l" t="t" r="r" b="b"/>
            <a:pathLst>
              <a:path w="3674745" h="1722120">
                <a:moveTo>
                  <a:pt x="114297" y="0"/>
                </a:moveTo>
                <a:lnTo>
                  <a:pt x="3560448" y="0"/>
                </a:lnTo>
                <a:cubicBezTo>
                  <a:pt x="3623572" y="0"/>
                  <a:pt x="3674745" y="51173"/>
                  <a:pt x="3674745" y="114297"/>
                </a:cubicBezTo>
                <a:lnTo>
                  <a:pt x="3674745" y="1607823"/>
                </a:lnTo>
                <a:cubicBezTo>
                  <a:pt x="3674745" y="1670947"/>
                  <a:pt x="3623572" y="1722120"/>
                  <a:pt x="3560448" y="1722120"/>
                </a:cubicBezTo>
                <a:lnTo>
                  <a:pt x="114297" y="1722120"/>
                </a:lnTo>
                <a:cubicBezTo>
                  <a:pt x="51173" y="1722120"/>
                  <a:pt x="0" y="1670947"/>
                  <a:pt x="0" y="1607823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791081" y="212609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5" name="Shape 12"/>
          <p:cNvSpPr/>
          <p:nvPr/>
        </p:nvSpPr>
        <p:spPr>
          <a:xfrm>
            <a:off x="5937528" y="2288023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201364" y="670"/>
                </a:moveTo>
                <a:cubicBezTo>
                  <a:pt x="191877" y="-2065"/>
                  <a:pt x="181998" y="3460"/>
                  <a:pt x="179263" y="12948"/>
                </a:cubicBezTo>
                <a:lnTo>
                  <a:pt x="107826" y="262979"/>
                </a:lnTo>
                <a:cubicBezTo>
                  <a:pt x="105091" y="272467"/>
                  <a:pt x="110617" y="282346"/>
                  <a:pt x="120104" y="285080"/>
                </a:cubicBezTo>
                <a:cubicBezTo>
                  <a:pt x="129592" y="287815"/>
                  <a:pt x="139471" y="282290"/>
                  <a:pt x="142205" y="272802"/>
                </a:cubicBezTo>
                <a:lnTo>
                  <a:pt x="213643" y="22771"/>
                </a:lnTo>
                <a:cubicBezTo>
                  <a:pt x="216377" y="13283"/>
                  <a:pt x="210852" y="3404"/>
                  <a:pt x="201364" y="670"/>
                </a:cubicBezTo>
                <a:close/>
                <a:moveTo>
                  <a:pt x="237418" y="76628"/>
                </a:moveTo>
                <a:cubicBezTo>
                  <a:pt x="230442" y="83604"/>
                  <a:pt x="230442" y="94934"/>
                  <a:pt x="237418" y="101910"/>
                </a:cubicBezTo>
                <a:lnTo>
                  <a:pt x="278383" y="142875"/>
                </a:lnTo>
                <a:lnTo>
                  <a:pt x="237418" y="183840"/>
                </a:lnTo>
                <a:cubicBezTo>
                  <a:pt x="230442" y="190816"/>
                  <a:pt x="230442" y="202146"/>
                  <a:pt x="237418" y="209122"/>
                </a:cubicBezTo>
                <a:cubicBezTo>
                  <a:pt x="244394" y="216098"/>
                  <a:pt x="255724" y="216098"/>
                  <a:pt x="262700" y="209122"/>
                </a:cubicBezTo>
                <a:lnTo>
                  <a:pt x="316278" y="155544"/>
                </a:lnTo>
                <a:cubicBezTo>
                  <a:pt x="323255" y="148568"/>
                  <a:pt x="323255" y="137238"/>
                  <a:pt x="316278" y="130262"/>
                </a:cubicBezTo>
                <a:lnTo>
                  <a:pt x="262700" y="76684"/>
                </a:lnTo>
                <a:cubicBezTo>
                  <a:pt x="255724" y="69707"/>
                  <a:pt x="244394" y="69707"/>
                  <a:pt x="237418" y="76684"/>
                </a:cubicBezTo>
                <a:close/>
                <a:moveTo>
                  <a:pt x="84106" y="76628"/>
                </a:moveTo>
                <a:cubicBezTo>
                  <a:pt x="77130" y="69652"/>
                  <a:pt x="65801" y="69652"/>
                  <a:pt x="58824" y="76628"/>
                </a:cubicBezTo>
                <a:lnTo>
                  <a:pt x="5246" y="130206"/>
                </a:lnTo>
                <a:cubicBezTo>
                  <a:pt x="-1730" y="137182"/>
                  <a:pt x="-1730" y="148512"/>
                  <a:pt x="5246" y="155488"/>
                </a:cubicBezTo>
                <a:lnTo>
                  <a:pt x="58824" y="209066"/>
                </a:lnTo>
                <a:cubicBezTo>
                  <a:pt x="65801" y="216043"/>
                  <a:pt x="77130" y="216043"/>
                  <a:pt x="84106" y="209066"/>
                </a:cubicBezTo>
                <a:cubicBezTo>
                  <a:pt x="91083" y="202090"/>
                  <a:pt x="91083" y="190760"/>
                  <a:pt x="84106" y="183784"/>
                </a:cubicBezTo>
                <a:lnTo>
                  <a:pt x="43142" y="142875"/>
                </a:lnTo>
                <a:lnTo>
                  <a:pt x="84051" y="101910"/>
                </a:lnTo>
                <a:cubicBezTo>
                  <a:pt x="91027" y="94934"/>
                  <a:pt x="91027" y="83604"/>
                  <a:pt x="84051" y="7662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4395430" y="2850003"/>
            <a:ext cx="3400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Fullstack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14480" y="3192782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MLOps Expertise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8131731" y="1931790"/>
            <a:ext cx="3674745" cy="1722120"/>
          </a:xfrm>
          <a:custGeom>
            <a:avLst/>
            <a:gdLst/>
            <a:ahLst/>
            <a:cxnLst/>
            <a:rect l="l" t="t" r="r" b="b"/>
            <a:pathLst>
              <a:path w="3674745" h="1722120">
                <a:moveTo>
                  <a:pt x="114297" y="0"/>
                </a:moveTo>
                <a:lnTo>
                  <a:pt x="3560448" y="0"/>
                </a:lnTo>
                <a:cubicBezTo>
                  <a:pt x="3623572" y="0"/>
                  <a:pt x="3674745" y="51173"/>
                  <a:pt x="3674745" y="114297"/>
                </a:cubicBezTo>
                <a:lnTo>
                  <a:pt x="3674745" y="1607823"/>
                </a:lnTo>
                <a:cubicBezTo>
                  <a:pt x="3674745" y="1670947"/>
                  <a:pt x="3623572" y="1722120"/>
                  <a:pt x="3560448" y="1722120"/>
                </a:cubicBezTo>
                <a:lnTo>
                  <a:pt x="114297" y="1722120"/>
                </a:lnTo>
                <a:cubicBezTo>
                  <a:pt x="51173" y="1722120"/>
                  <a:pt x="0" y="1670947"/>
                  <a:pt x="0" y="1607823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9664661" y="212609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0" name="Text 17"/>
          <p:cNvSpPr/>
          <p:nvPr/>
        </p:nvSpPr>
        <p:spPr>
          <a:xfrm>
            <a:off x="9818489" y="2259448"/>
            <a:ext cx="304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268891" y="2850003"/>
            <a:ext cx="3400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Zero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8287941" y="3192782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Impact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384810" y="3852031"/>
            <a:ext cx="3674745" cy="1684020"/>
          </a:xfrm>
          <a:custGeom>
            <a:avLst/>
            <a:gdLst/>
            <a:ahLst/>
            <a:cxnLst/>
            <a:rect l="l" t="t" r="r" b="b"/>
            <a:pathLst>
              <a:path w="3674745" h="1684020">
                <a:moveTo>
                  <a:pt x="114294" y="0"/>
                </a:moveTo>
                <a:lnTo>
                  <a:pt x="3560451" y="0"/>
                </a:lnTo>
                <a:cubicBezTo>
                  <a:pt x="3623574" y="0"/>
                  <a:pt x="3674745" y="51171"/>
                  <a:pt x="3674745" y="114294"/>
                </a:cubicBezTo>
                <a:lnTo>
                  <a:pt x="3674745" y="1569726"/>
                </a:lnTo>
                <a:cubicBezTo>
                  <a:pt x="3674745" y="1632849"/>
                  <a:pt x="3623574" y="1684020"/>
                  <a:pt x="3560451" y="1684020"/>
                </a:cubicBezTo>
                <a:lnTo>
                  <a:pt x="114294" y="1684020"/>
                </a:lnTo>
                <a:cubicBezTo>
                  <a:pt x="51171" y="1684020"/>
                  <a:pt x="0" y="1632849"/>
                  <a:pt x="0" y="1569726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1925241" y="4053959"/>
            <a:ext cx="596265" cy="596265"/>
          </a:xfrm>
          <a:custGeom>
            <a:avLst/>
            <a:gdLst/>
            <a:ahLst/>
            <a:cxnLst/>
            <a:rect l="l" t="t" r="r" b="b"/>
            <a:pathLst>
              <a:path w="596265" h="596265">
                <a:moveTo>
                  <a:pt x="298133" y="0"/>
                </a:moveTo>
                <a:lnTo>
                  <a:pt x="298132" y="0"/>
                </a:lnTo>
                <a:cubicBezTo>
                  <a:pt x="462787" y="0"/>
                  <a:pt x="596265" y="133478"/>
                  <a:pt x="596265" y="298133"/>
                </a:cubicBezTo>
                <a:lnTo>
                  <a:pt x="596265" y="298132"/>
                </a:lnTo>
                <a:cubicBezTo>
                  <a:pt x="596265" y="462787"/>
                  <a:pt x="462787" y="596265"/>
                  <a:pt x="298132" y="596265"/>
                </a:cubicBezTo>
                <a:lnTo>
                  <a:pt x="298133" y="596265"/>
                </a:lnTo>
                <a:cubicBezTo>
                  <a:pt x="133478" y="596265"/>
                  <a:pt x="0" y="462787"/>
                  <a:pt x="0" y="298132"/>
                </a:cubicBezTo>
                <a:lnTo>
                  <a:pt x="0" y="298133"/>
                </a:lnTo>
                <a:cubicBezTo>
                  <a:pt x="0" y="133478"/>
                  <a:pt x="133478" y="0"/>
                  <a:pt x="298132" y="0"/>
                </a:cubicBezTo>
                <a:close/>
              </a:path>
            </a:pathLst>
          </a:custGeom>
          <a:solidFill>
            <a:srgbClr val="486AAE"/>
          </a:solidFill>
          <a:ln w="2032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25" name="Shape 22"/>
          <p:cNvSpPr/>
          <p:nvPr/>
        </p:nvSpPr>
        <p:spPr>
          <a:xfrm>
            <a:off x="2046208" y="4208264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78594" y="8930"/>
                </a:moveTo>
                <a:cubicBezTo>
                  <a:pt x="210629" y="8930"/>
                  <a:pt x="236637" y="34938"/>
                  <a:pt x="236637" y="66973"/>
                </a:cubicBezTo>
                <a:cubicBezTo>
                  <a:pt x="236637" y="99007"/>
                  <a:pt x="210629" y="125016"/>
                  <a:pt x="178594" y="125016"/>
                </a:cubicBezTo>
                <a:cubicBezTo>
                  <a:pt x="146559" y="125016"/>
                  <a:pt x="120551" y="99007"/>
                  <a:pt x="120551" y="66973"/>
                </a:cubicBezTo>
                <a:cubicBezTo>
                  <a:pt x="120551" y="34938"/>
                  <a:pt x="146559" y="8930"/>
                  <a:pt x="178594" y="8930"/>
                </a:cubicBezTo>
                <a:close/>
                <a:moveTo>
                  <a:pt x="53578" y="49113"/>
                </a:moveTo>
                <a:cubicBezTo>
                  <a:pt x="75756" y="49113"/>
                  <a:pt x="93762" y="67119"/>
                  <a:pt x="93762" y="89297"/>
                </a:cubicBezTo>
                <a:cubicBezTo>
                  <a:pt x="93762" y="111475"/>
                  <a:pt x="75756" y="129480"/>
                  <a:pt x="53578" y="129480"/>
                </a:cubicBezTo>
                <a:cubicBezTo>
                  <a:pt x="31400" y="129480"/>
                  <a:pt x="13395" y="111475"/>
                  <a:pt x="13395" y="89297"/>
                </a:cubicBezTo>
                <a:cubicBezTo>
                  <a:pt x="13395" y="67119"/>
                  <a:pt x="31400" y="49113"/>
                  <a:pt x="53578" y="49113"/>
                </a:cubicBezTo>
                <a:close/>
                <a:moveTo>
                  <a:pt x="0" y="232172"/>
                </a:moveTo>
                <a:cubicBezTo>
                  <a:pt x="0" y="192714"/>
                  <a:pt x="31979" y="160734"/>
                  <a:pt x="71438" y="160734"/>
                </a:cubicBezTo>
                <a:cubicBezTo>
                  <a:pt x="78581" y="160734"/>
                  <a:pt x="85502" y="161795"/>
                  <a:pt x="92032" y="163748"/>
                </a:cubicBezTo>
                <a:cubicBezTo>
                  <a:pt x="73670" y="184286"/>
                  <a:pt x="62508" y="211410"/>
                  <a:pt x="62508" y="241102"/>
                </a:cubicBezTo>
                <a:lnTo>
                  <a:pt x="62508" y="250031"/>
                </a:lnTo>
                <a:cubicBezTo>
                  <a:pt x="62508" y="256394"/>
                  <a:pt x="63847" y="262421"/>
                  <a:pt x="66247" y="267891"/>
                </a:cubicBezTo>
                <a:lnTo>
                  <a:pt x="17859" y="267891"/>
                </a:lnTo>
                <a:cubicBezTo>
                  <a:pt x="7981" y="267891"/>
                  <a:pt x="0" y="259910"/>
                  <a:pt x="0" y="250031"/>
                </a:cubicBezTo>
                <a:lnTo>
                  <a:pt x="0" y="232172"/>
                </a:lnTo>
                <a:close/>
                <a:moveTo>
                  <a:pt x="290940" y="267891"/>
                </a:moveTo>
                <a:cubicBezTo>
                  <a:pt x="293340" y="262421"/>
                  <a:pt x="294680" y="256394"/>
                  <a:pt x="294680" y="250031"/>
                </a:cubicBezTo>
                <a:lnTo>
                  <a:pt x="294680" y="241102"/>
                </a:lnTo>
                <a:cubicBezTo>
                  <a:pt x="294680" y="211410"/>
                  <a:pt x="283518" y="184286"/>
                  <a:pt x="265156" y="163748"/>
                </a:cubicBezTo>
                <a:cubicBezTo>
                  <a:pt x="271686" y="161795"/>
                  <a:pt x="278606" y="160734"/>
                  <a:pt x="285750" y="160734"/>
                </a:cubicBezTo>
                <a:cubicBezTo>
                  <a:pt x="325208" y="160734"/>
                  <a:pt x="357188" y="192714"/>
                  <a:pt x="357188" y="232172"/>
                </a:cubicBezTo>
                <a:lnTo>
                  <a:pt x="357188" y="250031"/>
                </a:lnTo>
                <a:cubicBezTo>
                  <a:pt x="357188" y="259910"/>
                  <a:pt x="349207" y="267891"/>
                  <a:pt x="339328" y="267891"/>
                </a:cubicBezTo>
                <a:lnTo>
                  <a:pt x="290940" y="267891"/>
                </a:lnTo>
                <a:close/>
                <a:moveTo>
                  <a:pt x="263426" y="89297"/>
                </a:moveTo>
                <a:cubicBezTo>
                  <a:pt x="263426" y="67119"/>
                  <a:pt x="281431" y="49113"/>
                  <a:pt x="303609" y="49113"/>
                </a:cubicBezTo>
                <a:cubicBezTo>
                  <a:pt x="325787" y="49113"/>
                  <a:pt x="343793" y="67119"/>
                  <a:pt x="343793" y="89297"/>
                </a:cubicBezTo>
                <a:cubicBezTo>
                  <a:pt x="343793" y="111475"/>
                  <a:pt x="325787" y="129480"/>
                  <a:pt x="303609" y="129480"/>
                </a:cubicBezTo>
                <a:cubicBezTo>
                  <a:pt x="281431" y="129480"/>
                  <a:pt x="263426" y="111475"/>
                  <a:pt x="263426" y="89297"/>
                </a:cubicBezTo>
                <a:close/>
                <a:moveTo>
                  <a:pt x="89297" y="241102"/>
                </a:moveTo>
                <a:cubicBezTo>
                  <a:pt x="89297" y="191765"/>
                  <a:pt x="129257" y="151805"/>
                  <a:pt x="178594" y="151805"/>
                </a:cubicBezTo>
                <a:cubicBezTo>
                  <a:pt x="227930" y="151805"/>
                  <a:pt x="267891" y="191765"/>
                  <a:pt x="267891" y="241102"/>
                </a:cubicBezTo>
                <a:lnTo>
                  <a:pt x="267891" y="250031"/>
                </a:lnTo>
                <a:cubicBezTo>
                  <a:pt x="267891" y="259910"/>
                  <a:pt x="259910" y="267891"/>
                  <a:pt x="250031" y="267891"/>
                </a:cubicBezTo>
                <a:lnTo>
                  <a:pt x="107156" y="267891"/>
                </a:lnTo>
                <a:cubicBezTo>
                  <a:pt x="97278" y="267891"/>
                  <a:pt x="89297" y="259910"/>
                  <a:pt x="89297" y="250031"/>
                </a:cubicBezTo>
                <a:lnTo>
                  <a:pt x="89297" y="24110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6" name="Text 23"/>
          <p:cNvSpPr/>
          <p:nvPr/>
        </p:nvSpPr>
        <p:spPr>
          <a:xfrm>
            <a:off x="521970" y="4770239"/>
            <a:ext cx="3400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Leadership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541020" y="5113018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 Mentorship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4258270" y="3852031"/>
            <a:ext cx="3674745" cy="1684020"/>
          </a:xfrm>
          <a:custGeom>
            <a:avLst/>
            <a:gdLst/>
            <a:ahLst/>
            <a:cxnLst/>
            <a:rect l="l" t="t" r="r" b="b"/>
            <a:pathLst>
              <a:path w="3674745" h="1684020">
                <a:moveTo>
                  <a:pt x="114294" y="0"/>
                </a:moveTo>
                <a:lnTo>
                  <a:pt x="3560451" y="0"/>
                </a:lnTo>
                <a:cubicBezTo>
                  <a:pt x="3623574" y="0"/>
                  <a:pt x="3674745" y="51171"/>
                  <a:pt x="3674745" y="114294"/>
                </a:cubicBezTo>
                <a:lnTo>
                  <a:pt x="3674745" y="1569726"/>
                </a:lnTo>
                <a:cubicBezTo>
                  <a:pt x="3674745" y="1632849"/>
                  <a:pt x="3623574" y="1684020"/>
                  <a:pt x="3560451" y="1684020"/>
                </a:cubicBezTo>
                <a:lnTo>
                  <a:pt x="114294" y="1684020"/>
                </a:lnTo>
                <a:cubicBezTo>
                  <a:pt x="51171" y="1684020"/>
                  <a:pt x="0" y="1632849"/>
                  <a:pt x="0" y="1569726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9" name="Shape 26"/>
          <p:cNvSpPr/>
          <p:nvPr/>
        </p:nvSpPr>
        <p:spPr>
          <a:xfrm>
            <a:off x="5791081" y="4046339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0" name="Shape 27"/>
          <p:cNvSpPr/>
          <p:nvPr/>
        </p:nvSpPr>
        <p:spPr>
          <a:xfrm>
            <a:off x="5991106" y="4208264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75902" y="13395"/>
                </a:moveTo>
                <a:cubicBezTo>
                  <a:pt x="75902" y="-3855"/>
                  <a:pt x="89907" y="-17859"/>
                  <a:pt x="107156" y="-17859"/>
                </a:cubicBezTo>
                <a:cubicBezTo>
                  <a:pt x="124406" y="-17859"/>
                  <a:pt x="138410" y="-3855"/>
                  <a:pt x="138410" y="13395"/>
                </a:cubicBezTo>
                <a:cubicBezTo>
                  <a:pt x="138410" y="30644"/>
                  <a:pt x="124406" y="44648"/>
                  <a:pt x="107156" y="44648"/>
                </a:cubicBezTo>
                <a:cubicBezTo>
                  <a:pt x="89907" y="44648"/>
                  <a:pt x="75902" y="30644"/>
                  <a:pt x="75902" y="13395"/>
                </a:cubicBezTo>
                <a:close/>
                <a:moveTo>
                  <a:pt x="62508" y="214313"/>
                </a:moveTo>
                <a:lnTo>
                  <a:pt x="48109" y="214313"/>
                </a:lnTo>
                <a:cubicBezTo>
                  <a:pt x="42025" y="214313"/>
                  <a:pt x="37728" y="208341"/>
                  <a:pt x="39625" y="202536"/>
                </a:cubicBezTo>
                <a:lnTo>
                  <a:pt x="63624" y="130541"/>
                </a:lnTo>
                <a:lnTo>
                  <a:pt x="36668" y="166874"/>
                </a:lnTo>
                <a:cubicBezTo>
                  <a:pt x="30807" y="174799"/>
                  <a:pt x="19590" y="176473"/>
                  <a:pt x="11664" y="170557"/>
                </a:cubicBezTo>
                <a:cubicBezTo>
                  <a:pt x="3739" y="164641"/>
                  <a:pt x="2065" y="153479"/>
                  <a:pt x="7981" y="145554"/>
                </a:cubicBezTo>
                <a:lnTo>
                  <a:pt x="47327" y="92534"/>
                </a:lnTo>
                <a:cubicBezTo>
                  <a:pt x="61392" y="73670"/>
                  <a:pt x="83548" y="62508"/>
                  <a:pt x="107156" y="62508"/>
                </a:cubicBezTo>
                <a:cubicBezTo>
                  <a:pt x="130764" y="62508"/>
                  <a:pt x="152921" y="73670"/>
                  <a:pt x="166985" y="92590"/>
                </a:cubicBezTo>
                <a:lnTo>
                  <a:pt x="206332" y="145610"/>
                </a:lnTo>
                <a:cubicBezTo>
                  <a:pt x="212192" y="153535"/>
                  <a:pt x="210573" y="164697"/>
                  <a:pt x="202648" y="170613"/>
                </a:cubicBezTo>
                <a:cubicBezTo>
                  <a:pt x="194723" y="176529"/>
                  <a:pt x="183561" y="174854"/>
                  <a:pt x="177645" y="166929"/>
                </a:cubicBezTo>
                <a:lnTo>
                  <a:pt x="150688" y="130597"/>
                </a:lnTo>
                <a:lnTo>
                  <a:pt x="174687" y="202536"/>
                </a:lnTo>
                <a:cubicBezTo>
                  <a:pt x="176640" y="208341"/>
                  <a:pt x="172287" y="214313"/>
                  <a:pt x="166204" y="214313"/>
                </a:cubicBezTo>
                <a:lnTo>
                  <a:pt x="151805" y="214313"/>
                </a:lnTo>
                <a:lnTo>
                  <a:pt x="151805" y="285750"/>
                </a:lnTo>
                <a:cubicBezTo>
                  <a:pt x="151805" y="295628"/>
                  <a:pt x="143824" y="303609"/>
                  <a:pt x="133945" y="303609"/>
                </a:cubicBezTo>
                <a:cubicBezTo>
                  <a:pt x="124067" y="303609"/>
                  <a:pt x="116086" y="295628"/>
                  <a:pt x="116086" y="285750"/>
                </a:cubicBezTo>
                <a:lnTo>
                  <a:pt x="116086" y="214313"/>
                </a:lnTo>
                <a:lnTo>
                  <a:pt x="98227" y="214313"/>
                </a:lnTo>
                <a:lnTo>
                  <a:pt x="98227" y="285750"/>
                </a:lnTo>
                <a:cubicBezTo>
                  <a:pt x="98227" y="295628"/>
                  <a:pt x="90246" y="303609"/>
                  <a:pt x="80367" y="303609"/>
                </a:cubicBezTo>
                <a:cubicBezTo>
                  <a:pt x="70489" y="303609"/>
                  <a:pt x="62508" y="295628"/>
                  <a:pt x="62508" y="285750"/>
                </a:cubicBezTo>
                <a:lnTo>
                  <a:pt x="62508" y="21431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1" name="Text 28"/>
          <p:cNvSpPr/>
          <p:nvPr/>
        </p:nvSpPr>
        <p:spPr>
          <a:xfrm>
            <a:off x="4404955" y="4770239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Post-Maternity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4414480" y="5075039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Excellence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8131731" y="3852031"/>
            <a:ext cx="3674745" cy="1684020"/>
          </a:xfrm>
          <a:custGeom>
            <a:avLst/>
            <a:gdLst/>
            <a:ahLst/>
            <a:cxnLst/>
            <a:rect l="l" t="t" r="r" b="b"/>
            <a:pathLst>
              <a:path w="3674745" h="1684020">
                <a:moveTo>
                  <a:pt x="114294" y="0"/>
                </a:moveTo>
                <a:lnTo>
                  <a:pt x="3560451" y="0"/>
                </a:lnTo>
                <a:cubicBezTo>
                  <a:pt x="3623574" y="0"/>
                  <a:pt x="3674745" y="51171"/>
                  <a:pt x="3674745" y="114294"/>
                </a:cubicBezTo>
                <a:lnTo>
                  <a:pt x="3674745" y="1569726"/>
                </a:lnTo>
                <a:cubicBezTo>
                  <a:pt x="3674745" y="1632849"/>
                  <a:pt x="3623574" y="1684020"/>
                  <a:pt x="3560451" y="1684020"/>
                </a:cubicBezTo>
                <a:lnTo>
                  <a:pt x="114294" y="1684020"/>
                </a:lnTo>
                <a:cubicBezTo>
                  <a:pt x="51171" y="1684020"/>
                  <a:pt x="0" y="1632849"/>
                  <a:pt x="0" y="1569726"/>
                </a:cubicBezTo>
                <a:lnTo>
                  <a:pt x="0" y="114294"/>
                </a:lnTo>
                <a:cubicBezTo>
                  <a:pt x="0" y="51214"/>
                  <a:pt x="51214" y="0"/>
                  <a:pt x="114294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4" name="Shape 31"/>
          <p:cNvSpPr/>
          <p:nvPr/>
        </p:nvSpPr>
        <p:spPr>
          <a:xfrm>
            <a:off x="9664661" y="4046339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35" name="Shape 32"/>
          <p:cNvSpPr/>
          <p:nvPr/>
        </p:nvSpPr>
        <p:spPr>
          <a:xfrm>
            <a:off x="9864685" y="4208264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63469" y="214313"/>
                </a:moveTo>
                <a:cubicBezTo>
                  <a:pt x="167543" y="201867"/>
                  <a:pt x="175692" y="190593"/>
                  <a:pt x="184900" y="180882"/>
                </a:cubicBezTo>
                <a:cubicBezTo>
                  <a:pt x="203150" y="161683"/>
                  <a:pt x="214312" y="135731"/>
                  <a:pt x="214312" y="107156"/>
                </a:cubicBezTo>
                <a:cubicBezTo>
                  <a:pt x="214312" y="47997"/>
                  <a:pt x="166315" y="0"/>
                  <a:pt x="107156" y="0"/>
                </a:cubicBezTo>
                <a:cubicBezTo>
                  <a:pt x="47997" y="0"/>
                  <a:pt x="0" y="47997"/>
                  <a:pt x="0" y="107156"/>
                </a:cubicBezTo>
                <a:cubicBezTo>
                  <a:pt x="0" y="135731"/>
                  <a:pt x="11162" y="161683"/>
                  <a:pt x="29412" y="180882"/>
                </a:cubicBezTo>
                <a:cubicBezTo>
                  <a:pt x="38621" y="190593"/>
                  <a:pt x="46825" y="201867"/>
                  <a:pt x="50843" y="214313"/>
                </a:cubicBezTo>
                <a:lnTo>
                  <a:pt x="163413" y="214313"/>
                </a:lnTo>
                <a:close/>
                <a:moveTo>
                  <a:pt x="160734" y="241102"/>
                </a:moveTo>
                <a:lnTo>
                  <a:pt x="53578" y="241102"/>
                </a:lnTo>
                <a:lnTo>
                  <a:pt x="53578" y="250031"/>
                </a:lnTo>
                <a:cubicBezTo>
                  <a:pt x="53578" y="274700"/>
                  <a:pt x="73558" y="294680"/>
                  <a:pt x="98227" y="294680"/>
                </a:cubicBezTo>
                <a:lnTo>
                  <a:pt x="116086" y="294680"/>
                </a:lnTo>
                <a:cubicBezTo>
                  <a:pt x="140754" y="294680"/>
                  <a:pt x="160734" y="274700"/>
                  <a:pt x="160734" y="250031"/>
                </a:cubicBezTo>
                <a:lnTo>
                  <a:pt x="160734" y="241102"/>
                </a:lnTo>
                <a:close/>
                <a:moveTo>
                  <a:pt x="102691" y="62508"/>
                </a:moveTo>
                <a:cubicBezTo>
                  <a:pt x="80479" y="62508"/>
                  <a:pt x="62508" y="80479"/>
                  <a:pt x="62508" y="102691"/>
                </a:cubicBezTo>
                <a:cubicBezTo>
                  <a:pt x="62508" y="110114"/>
                  <a:pt x="56536" y="116086"/>
                  <a:pt x="49113" y="116086"/>
                </a:cubicBezTo>
                <a:cubicBezTo>
                  <a:pt x="41690" y="116086"/>
                  <a:pt x="35719" y="110114"/>
                  <a:pt x="35719" y="102691"/>
                </a:cubicBezTo>
                <a:cubicBezTo>
                  <a:pt x="35719" y="65689"/>
                  <a:pt x="65689" y="35719"/>
                  <a:pt x="102691" y="35719"/>
                </a:cubicBezTo>
                <a:cubicBezTo>
                  <a:pt x="110114" y="35719"/>
                  <a:pt x="116086" y="41690"/>
                  <a:pt x="116086" y="49113"/>
                </a:cubicBezTo>
                <a:cubicBezTo>
                  <a:pt x="116086" y="56536"/>
                  <a:pt x="110114" y="62508"/>
                  <a:pt x="102691" y="6250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6" name="Text 33"/>
          <p:cNvSpPr/>
          <p:nvPr/>
        </p:nvSpPr>
        <p:spPr>
          <a:xfrm>
            <a:off x="8268891" y="4770239"/>
            <a:ext cx="3400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Continuous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8287941" y="5113018"/>
            <a:ext cx="3362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Innovation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323850" y="5844536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Thank you for your consideration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338138" y="6263525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Committed to continuous growth and delivering excellence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7350" y="451556"/>
            <a:ext cx="69470" cy="416821"/>
          </a:xfrm>
          <a:custGeom>
            <a:avLst/>
            <a:gdLst/>
            <a:ahLst/>
            <a:cxnLst/>
            <a:rect l="l" t="t" r="r" b="b"/>
            <a:pathLst>
              <a:path w="69470" h="416821">
                <a:moveTo>
                  <a:pt x="0" y="0"/>
                </a:moveTo>
                <a:lnTo>
                  <a:pt x="69470" y="0"/>
                </a:lnTo>
                <a:lnTo>
                  <a:pt x="69470" y="416821"/>
                </a:lnTo>
                <a:lnTo>
                  <a:pt x="0" y="416821"/>
                </a:lnTo>
                <a:lnTo>
                  <a:pt x="0" y="0"/>
                </a:ln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3" name="Text 1"/>
          <p:cNvSpPr/>
          <p:nvPr/>
        </p:nvSpPr>
        <p:spPr>
          <a:xfrm>
            <a:off x="555761" y="347350"/>
            <a:ext cx="3569026" cy="208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4" b="1" spc="55" kern="0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Overview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55761" y="555761"/>
            <a:ext cx="3707966" cy="4168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82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Achievement Areas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4718" y="1285197"/>
            <a:ext cx="5661812" cy="1311248"/>
          </a:xfrm>
          <a:custGeom>
            <a:avLst/>
            <a:gdLst/>
            <a:ahLst/>
            <a:cxnLst/>
            <a:rect l="l" t="t" r="r" b="b"/>
            <a:pathLst>
              <a:path w="5661812" h="1311248">
                <a:moveTo>
                  <a:pt x="34735" y="0"/>
                </a:moveTo>
                <a:lnTo>
                  <a:pt x="5557607" y="0"/>
                </a:lnTo>
                <a:cubicBezTo>
                  <a:pt x="5615158" y="0"/>
                  <a:pt x="5661812" y="46654"/>
                  <a:pt x="5661812" y="104205"/>
                </a:cubicBezTo>
                <a:lnTo>
                  <a:pt x="5661812" y="1207043"/>
                </a:lnTo>
                <a:cubicBezTo>
                  <a:pt x="5661812" y="1264594"/>
                  <a:pt x="5615158" y="1311248"/>
                  <a:pt x="5557607" y="1311248"/>
                </a:cubicBez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>
                  <a:alpha val="5000"/>
                </a:srgbClr>
              </a:gs>
              <a:gs pos="100000">
                <a:srgbClr val="486AAE">
                  <a:alpha val="10000"/>
                </a:srgbClr>
              </a:gs>
            </a:gsLst>
            <a:lin ang="2700000" scaled="1"/>
          </a:gradFill>
          <a:ln/>
        </p:spPr>
      </p:sp>
      <p:sp>
        <p:nvSpPr>
          <p:cNvPr id="6" name="Shape 4"/>
          <p:cNvSpPr/>
          <p:nvPr/>
        </p:nvSpPr>
        <p:spPr>
          <a:xfrm>
            <a:off x="364718" y="1285197"/>
            <a:ext cx="34735" cy="1311248"/>
          </a:xfrm>
          <a:custGeom>
            <a:avLst/>
            <a:gdLst/>
            <a:ahLst/>
            <a:cxnLst/>
            <a:rect l="l" t="t" r="r" b="b"/>
            <a:pathLst>
              <a:path w="34735" h="1311248">
                <a:moveTo>
                  <a:pt x="34735" y="0"/>
                </a:moveTo>
                <a:lnTo>
                  <a:pt x="34735" y="0"/>
                </a:lnTo>
                <a:lnTo>
                  <a:pt x="34735" y="1311248"/>
                </a:ln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7" name="Shape 5"/>
          <p:cNvSpPr/>
          <p:nvPr/>
        </p:nvSpPr>
        <p:spPr>
          <a:xfrm>
            <a:off x="555761" y="1458872"/>
            <a:ext cx="486291" cy="486291"/>
          </a:xfrm>
          <a:custGeom>
            <a:avLst/>
            <a:gdLst/>
            <a:ahLst/>
            <a:cxnLst/>
            <a:rect l="l" t="t" r="r" b="b"/>
            <a:pathLst>
              <a:path w="486291" h="486291">
                <a:moveTo>
                  <a:pt x="104207" y="0"/>
                </a:moveTo>
                <a:lnTo>
                  <a:pt x="382083" y="0"/>
                </a:lnTo>
                <a:cubicBezTo>
                  <a:pt x="439597" y="0"/>
                  <a:pt x="486291" y="46694"/>
                  <a:pt x="486291" y="104207"/>
                </a:cubicBezTo>
                <a:lnTo>
                  <a:pt x="486291" y="382083"/>
                </a:lnTo>
                <a:cubicBezTo>
                  <a:pt x="486291" y="439597"/>
                  <a:pt x="439597" y="486291"/>
                  <a:pt x="382083" y="486291"/>
                </a:cubicBezTo>
                <a:lnTo>
                  <a:pt x="104207" y="486291"/>
                </a:lnTo>
                <a:cubicBezTo>
                  <a:pt x="46694" y="486291"/>
                  <a:pt x="0" y="439597"/>
                  <a:pt x="0" y="382083"/>
                </a:cubicBezTo>
                <a:lnTo>
                  <a:pt x="0" y="104207"/>
                </a:lnTo>
                <a:cubicBezTo>
                  <a:pt x="0" y="46694"/>
                  <a:pt x="46694" y="0"/>
                  <a:pt x="104207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8" name="Text 6"/>
          <p:cNvSpPr/>
          <p:nvPr/>
        </p:nvSpPr>
        <p:spPr>
          <a:xfrm>
            <a:off x="682978" y="1563077"/>
            <a:ext cx="338667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80991" y="1458872"/>
            <a:ext cx="4758701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Quality of Deliverable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80991" y="1771487"/>
            <a:ext cx="4741333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excellence &amp; end-to-end delivery with 100% ETA achievement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180991" y="2101470"/>
            <a:ext cx="590496" cy="243145"/>
          </a:xfrm>
          <a:custGeom>
            <a:avLst/>
            <a:gdLst/>
            <a:ahLst/>
            <a:cxnLst/>
            <a:rect l="l" t="t" r="r" b="b"/>
            <a:pathLst>
              <a:path w="590496" h="243145">
                <a:moveTo>
                  <a:pt x="121573" y="0"/>
                </a:moveTo>
                <a:lnTo>
                  <a:pt x="468923" y="0"/>
                </a:lnTo>
                <a:cubicBezTo>
                  <a:pt x="536066" y="0"/>
                  <a:pt x="590496" y="54430"/>
                  <a:pt x="590496" y="121573"/>
                </a:cubicBezTo>
                <a:lnTo>
                  <a:pt x="590496" y="121573"/>
                </a:lnTo>
                <a:cubicBezTo>
                  <a:pt x="590496" y="188715"/>
                  <a:pt x="536066" y="243145"/>
                  <a:pt x="468923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180991" y="2101470"/>
            <a:ext cx="651282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837375" y="2101470"/>
            <a:ext cx="529709" cy="243145"/>
          </a:xfrm>
          <a:custGeom>
            <a:avLst/>
            <a:gdLst/>
            <a:ahLst/>
            <a:cxnLst/>
            <a:rect l="l" t="t" r="r" b="b"/>
            <a:pathLst>
              <a:path w="529709" h="243145">
                <a:moveTo>
                  <a:pt x="121573" y="0"/>
                </a:moveTo>
                <a:lnTo>
                  <a:pt x="408137" y="0"/>
                </a:lnTo>
                <a:cubicBezTo>
                  <a:pt x="475279" y="0"/>
                  <a:pt x="529709" y="54430"/>
                  <a:pt x="529709" y="121573"/>
                </a:cubicBezTo>
                <a:lnTo>
                  <a:pt x="529709" y="121573"/>
                </a:lnTo>
                <a:cubicBezTo>
                  <a:pt x="529709" y="188715"/>
                  <a:pt x="475279" y="243145"/>
                  <a:pt x="408137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837375" y="2101470"/>
            <a:ext cx="590496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React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2432864" y="2101470"/>
            <a:ext cx="712068" cy="243145"/>
          </a:xfrm>
          <a:custGeom>
            <a:avLst/>
            <a:gdLst/>
            <a:ahLst/>
            <a:cxnLst/>
            <a:rect l="l" t="t" r="r" b="b"/>
            <a:pathLst>
              <a:path w="712068" h="243145">
                <a:moveTo>
                  <a:pt x="121573" y="0"/>
                </a:moveTo>
                <a:lnTo>
                  <a:pt x="590496" y="0"/>
                </a:lnTo>
                <a:cubicBezTo>
                  <a:pt x="657638" y="0"/>
                  <a:pt x="712068" y="54430"/>
                  <a:pt x="712068" y="121573"/>
                </a:cubicBezTo>
                <a:lnTo>
                  <a:pt x="712068" y="121573"/>
                </a:lnTo>
                <a:cubicBezTo>
                  <a:pt x="712068" y="188715"/>
                  <a:pt x="657638" y="243145"/>
                  <a:pt x="590496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2432864" y="2101470"/>
            <a:ext cx="772855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Kubeflow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184683" y="1285197"/>
            <a:ext cx="5661812" cy="1311248"/>
          </a:xfrm>
          <a:custGeom>
            <a:avLst/>
            <a:gdLst/>
            <a:ahLst/>
            <a:cxnLst/>
            <a:rect l="l" t="t" r="r" b="b"/>
            <a:pathLst>
              <a:path w="5661812" h="1311248">
                <a:moveTo>
                  <a:pt x="34735" y="0"/>
                </a:moveTo>
                <a:lnTo>
                  <a:pt x="5557607" y="0"/>
                </a:lnTo>
                <a:cubicBezTo>
                  <a:pt x="5615158" y="0"/>
                  <a:pt x="5661812" y="46654"/>
                  <a:pt x="5661812" y="104205"/>
                </a:cubicBezTo>
                <a:lnTo>
                  <a:pt x="5661812" y="1207043"/>
                </a:lnTo>
                <a:cubicBezTo>
                  <a:pt x="5661812" y="1264594"/>
                  <a:pt x="5615158" y="1311248"/>
                  <a:pt x="5557607" y="1311248"/>
                </a:cubicBez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>
                  <a:alpha val="5000"/>
                </a:srgbClr>
              </a:gs>
              <a:gs pos="100000">
                <a:srgbClr val="FF9900">
                  <a:alpha val="10000"/>
                </a:srgbClr>
              </a:gs>
            </a:gsLst>
            <a:lin ang="2700000" scaled="1"/>
          </a:gradFill>
          <a:ln/>
        </p:spPr>
      </p:sp>
      <p:sp>
        <p:nvSpPr>
          <p:cNvPr id="18" name="Shape 16"/>
          <p:cNvSpPr/>
          <p:nvPr/>
        </p:nvSpPr>
        <p:spPr>
          <a:xfrm>
            <a:off x="6184683" y="1285197"/>
            <a:ext cx="34735" cy="1311248"/>
          </a:xfrm>
          <a:custGeom>
            <a:avLst/>
            <a:gdLst/>
            <a:ahLst/>
            <a:cxnLst/>
            <a:rect l="l" t="t" r="r" b="b"/>
            <a:pathLst>
              <a:path w="34735" h="1311248">
                <a:moveTo>
                  <a:pt x="34735" y="0"/>
                </a:moveTo>
                <a:lnTo>
                  <a:pt x="34735" y="0"/>
                </a:lnTo>
                <a:lnTo>
                  <a:pt x="34735" y="1311248"/>
                </a:ln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9" name="Shape 17"/>
          <p:cNvSpPr/>
          <p:nvPr/>
        </p:nvSpPr>
        <p:spPr>
          <a:xfrm>
            <a:off x="6375726" y="1458872"/>
            <a:ext cx="486291" cy="486291"/>
          </a:xfrm>
          <a:custGeom>
            <a:avLst/>
            <a:gdLst/>
            <a:ahLst/>
            <a:cxnLst/>
            <a:rect l="l" t="t" r="r" b="b"/>
            <a:pathLst>
              <a:path w="486291" h="486291">
                <a:moveTo>
                  <a:pt x="104207" y="0"/>
                </a:moveTo>
                <a:lnTo>
                  <a:pt x="382083" y="0"/>
                </a:lnTo>
                <a:cubicBezTo>
                  <a:pt x="439597" y="0"/>
                  <a:pt x="486291" y="46694"/>
                  <a:pt x="486291" y="104207"/>
                </a:cubicBezTo>
                <a:lnTo>
                  <a:pt x="486291" y="382083"/>
                </a:lnTo>
                <a:cubicBezTo>
                  <a:pt x="486291" y="439597"/>
                  <a:pt x="439597" y="486291"/>
                  <a:pt x="382083" y="486291"/>
                </a:cubicBezTo>
                <a:lnTo>
                  <a:pt x="104207" y="486291"/>
                </a:lnTo>
                <a:cubicBezTo>
                  <a:pt x="46694" y="486291"/>
                  <a:pt x="0" y="439597"/>
                  <a:pt x="0" y="382083"/>
                </a:cubicBezTo>
                <a:lnTo>
                  <a:pt x="0" y="104207"/>
                </a:lnTo>
                <a:cubicBezTo>
                  <a:pt x="0" y="46694"/>
                  <a:pt x="46694" y="0"/>
                  <a:pt x="104207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20" name="Text 18"/>
          <p:cNvSpPr/>
          <p:nvPr/>
        </p:nvSpPr>
        <p:spPr>
          <a:xfrm>
            <a:off x="6502943" y="1563077"/>
            <a:ext cx="338667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000957" y="1458872"/>
            <a:ext cx="4758701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&amp; Agile Compliance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000957" y="1771487"/>
            <a:ext cx="4741333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Operational discipline &amp; optimization through Agile leadership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000957" y="2101470"/>
            <a:ext cx="555761" cy="243145"/>
          </a:xfrm>
          <a:custGeom>
            <a:avLst/>
            <a:gdLst/>
            <a:ahLst/>
            <a:cxnLst/>
            <a:rect l="l" t="t" r="r" b="b"/>
            <a:pathLst>
              <a:path w="555761" h="243145">
                <a:moveTo>
                  <a:pt x="121573" y="0"/>
                </a:moveTo>
                <a:lnTo>
                  <a:pt x="434188" y="0"/>
                </a:lnTo>
                <a:cubicBezTo>
                  <a:pt x="501331" y="0"/>
                  <a:pt x="555761" y="54430"/>
                  <a:pt x="555761" y="121573"/>
                </a:cubicBezTo>
                <a:lnTo>
                  <a:pt x="555761" y="121573"/>
                </a:lnTo>
                <a:cubicBezTo>
                  <a:pt x="555761" y="188715"/>
                  <a:pt x="501331" y="243145"/>
                  <a:pt x="434188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FF9900">
              <a:alpha val="1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7000957" y="2101470"/>
            <a:ext cx="616547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Scrum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630095" y="2101470"/>
            <a:ext cx="955214" cy="243145"/>
          </a:xfrm>
          <a:custGeom>
            <a:avLst/>
            <a:gdLst/>
            <a:ahLst/>
            <a:cxnLst/>
            <a:rect l="l" t="t" r="r" b="b"/>
            <a:pathLst>
              <a:path w="955214" h="243145">
                <a:moveTo>
                  <a:pt x="121573" y="0"/>
                </a:moveTo>
                <a:lnTo>
                  <a:pt x="833641" y="0"/>
                </a:lnTo>
                <a:cubicBezTo>
                  <a:pt x="900784" y="0"/>
                  <a:pt x="955214" y="54430"/>
                  <a:pt x="955214" y="121573"/>
                </a:cubicBezTo>
                <a:lnTo>
                  <a:pt x="955214" y="121573"/>
                </a:lnTo>
                <a:cubicBezTo>
                  <a:pt x="955214" y="188715"/>
                  <a:pt x="900784" y="243145"/>
                  <a:pt x="833641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FF9900">
              <a:alpha val="1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7630095" y="2101470"/>
            <a:ext cx="1016000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AWS Lambda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658035" y="2101470"/>
            <a:ext cx="824957" cy="243145"/>
          </a:xfrm>
          <a:custGeom>
            <a:avLst/>
            <a:gdLst/>
            <a:ahLst/>
            <a:cxnLst/>
            <a:rect l="l" t="t" r="r" b="b"/>
            <a:pathLst>
              <a:path w="824957" h="243145">
                <a:moveTo>
                  <a:pt x="121573" y="0"/>
                </a:moveTo>
                <a:lnTo>
                  <a:pt x="703385" y="0"/>
                </a:lnTo>
                <a:cubicBezTo>
                  <a:pt x="770527" y="0"/>
                  <a:pt x="824957" y="54430"/>
                  <a:pt x="824957" y="121573"/>
                </a:cubicBezTo>
                <a:lnTo>
                  <a:pt x="824957" y="121573"/>
                </a:lnTo>
                <a:cubicBezTo>
                  <a:pt x="824957" y="188715"/>
                  <a:pt x="770527" y="243145"/>
                  <a:pt x="703385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FF9900">
              <a:alpha val="1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8658035" y="2101470"/>
            <a:ext cx="885744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Automation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64718" y="2731585"/>
            <a:ext cx="5661812" cy="1311248"/>
          </a:xfrm>
          <a:custGeom>
            <a:avLst/>
            <a:gdLst/>
            <a:ahLst/>
            <a:cxnLst/>
            <a:rect l="l" t="t" r="r" b="b"/>
            <a:pathLst>
              <a:path w="5661812" h="1311248">
                <a:moveTo>
                  <a:pt x="34735" y="0"/>
                </a:moveTo>
                <a:lnTo>
                  <a:pt x="5557607" y="0"/>
                </a:lnTo>
                <a:cubicBezTo>
                  <a:pt x="5615158" y="0"/>
                  <a:pt x="5661812" y="46654"/>
                  <a:pt x="5661812" y="104205"/>
                </a:cubicBezTo>
                <a:lnTo>
                  <a:pt x="5661812" y="1207043"/>
                </a:lnTo>
                <a:cubicBezTo>
                  <a:pt x="5661812" y="1264594"/>
                  <a:pt x="5615158" y="1311248"/>
                  <a:pt x="5557607" y="1311248"/>
                </a:cubicBez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>
                  <a:alpha val="5000"/>
                </a:srgbClr>
              </a:gs>
              <a:gs pos="100000">
                <a:srgbClr val="009900">
                  <a:alpha val="10000"/>
                </a:srgbClr>
              </a:gs>
            </a:gsLst>
            <a:lin ang="2700000" scaled="1"/>
          </a:gradFill>
          <a:ln/>
        </p:spPr>
      </p:sp>
      <p:sp>
        <p:nvSpPr>
          <p:cNvPr id="30" name="Shape 28"/>
          <p:cNvSpPr/>
          <p:nvPr/>
        </p:nvSpPr>
        <p:spPr>
          <a:xfrm>
            <a:off x="364718" y="2731585"/>
            <a:ext cx="34735" cy="1311248"/>
          </a:xfrm>
          <a:custGeom>
            <a:avLst/>
            <a:gdLst/>
            <a:ahLst/>
            <a:cxnLst/>
            <a:rect l="l" t="t" r="r" b="b"/>
            <a:pathLst>
              <a:path w="34735" h="1311248">
                <a:moveTo>
                  <a:pt x="34735" y="0"/>
                </a:moveTo>
                <a:lnTo>
                  <a:pt x="34735" y="0"/>
                </a:lnTo>
                <a:lnTo>
                  <a:pt x="34735" y="1311248"/>
                </a:ln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31" name="Shape 29"/>
          <p:cNvSpPr/>
          <p:nvPr/>
        </p:nvSpPr>
        <p:spPr>
          <a:xfrm>
            <a:off x="555761" y="2905261"/>
            <a:ext cx="486291" cy="486291"/>
          </a:xfrm>
          <a:custGeom>
            <a:avLst/>
            <a:gdLst/>
            <a:ahLst/>
            <a:cxnLst/>
            <a:rect l="l" t="t" r="r" b="b"/>
            <a:pathLst>
              <a:path w="486291" h="486291">
                <a:moveTo>
                  <a:pt x="104207" y="0"/>
                </a:moveTo>
                <a:lnTo>
                  <a:pt x="382083" y="0"/>
                </a:lnTo>
                <a:cubicBezTo>
                  <a:pt x="439597" y="0"/>
                  <a:pt x="486291" y="46694"/>
                  <a:pt x="486291" y="104207"/>
                </a:cubicBezTo>
                <a:lnTo>
                  <a:pt x="486291" y="382083"/>
                </a:lnTo>
                <a:cubicBezTo>
                  <a:pt x="486291" y="439597"/>
                  <a:pt x="439597" y="486291"/>
                  <a:pt x="382083" y="486291"/>
                </a:cubicBezTo>
                <a:lnTo>
                  <a:pt x="104207" y="486291"/>
                </a:lnTo>
                <a:cubicBezTo>
                  <a:pt x="46694" y="486291"/>
                  <a:pt x="0" y="439597"/>
                  <a:pt x="0" y="382083"/>
                </a:cubicBezTo>
                <a:lnTo>
                  <a:pt x="0" y="104207"/>
                </a:lnTo>
                <a:cubicBezTo>
                  <a:pt x="0" y="46694"/>
                  <a:pt x="46694" y="0"/>
                  <a:pt x="104207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32" name="Text 30"/>
          <p:cNvSpPr/>
          <p:nvPr/>
        </p:nvSpPr>
        <p:spPr>
          <a:xfrm>
            <a:off x="682978" y="3009466"/>
            <a:ext cx="338667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80991" y="2905261"/>
            <a:ext cx="4758701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Productivity Improvement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80991" y="3217876"/>
            <a:ext cx="4741333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Measurable impact through monitoring systems &amp; UI optimization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180991" y="3547859"/>
            <a:ext cx="651282" cy="243145"/>
          </a:xfrm>
          <a:custGeom>
            <a:avLst/>
            <a:gdLst/>
            <a:ahLst/>
            <a:cxnLst/>
            <a:rect l="l" t="t" r="r" b="b"/>
            <a:pathLst>
              <a:path w="651282" h="243145">
                <a:moveTo>
                  <a:pt x="121573" y="0"/>
                </a:moveTo>
                <a:lnTo>
                  <a:pt x="529709" y="0"/>
                </a:lnTo>
                <a:cubicBezTo>
                  <a:pt x="596852" y="0"/>
                  <a:pt x="651282" y="54430"/>
                  <a:pt x="651282" y="121573"/>
                </a:cubicBezTo>
                <a:lnTo>
                  <a:pt x="651282" y="121573"/>
                </a:lnTo>
                <a:cubicBezTo>
                  <a:pt x="651282" y="188715"/>
                  <a:pt x="596852" y="243145"/>
                  <a:pt x="529709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009900">
              <a:alpha val="1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1180991" y="3547859"/>
            <a:ext cx="712068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Grafana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898162" y="3547859"/>
            <a:ext cx="859692" cy="243145"/>
          </a:xfrm>
          <a:custGeom>
            <a:avLst/>
            <a:gdLst/>
            <a:ahLst/>
            <a:cxnLst/>
            <a:rect l="l" t="t" r="r" b="b"/>
            <a:pathLst>
              <a:path w="859692" h="243145">
                <a:moveTo>
                  <a:pt x="121573" y="0"/>
                </a:moveTo>
                <a:lnTo>
                  <a:pt x="738120" y="0"/>
                </a:lnTo>
                <a:cubicBezTo>
                  <a:pt x="805262" y="0"/>
                  <a:pt x="859692" y="54430"/>
                  <a:pt x="859692" y="121573"/>
                </a:cubicBezTo>
                <a:lnTo>
                  <a:pt x="859692" y="121573"/>
                </a:lnTo>
                <a:cubicBezTo>
                  <a:pt x="859692" y="188715"/>
                  <a:pt x="805262" y="243145"/>
                  <a:pt x="738120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009900">
              <a:alpha val="10196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1898162" y="3547859"/>
            <a:ext cx="920479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Prometheus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2831557" y="3547859"/>
            <a:ext cx="868376" cy="243145"/>
          </a:xfrm>
          <a:custGeom>
            <a:avLst/>
            <a:gdLst/>
            <a:ahLst/>
            <a:cxnLst/>
            <a:rect l="l" t="t" r="r" b="b"/>
            <a:pathLst>
              <a:path w="868376" h="243145">
                <a:moveTo>
                  <a:pt x="121573" y="0"/>
                </a:moveTo>
                <a:lnTo>
                  <a:pt x="746803" y="0"/>
                </a:lnTo>
                <a:cubicBezTo>
                  <a:pt x="813946" y="0"/>
                  <a:pt x="868376" y="54430"/>
                  <a:pt x="868376" y="121573"/>
                </a:cubicBezTo>
                <a:lnTo>
                  <a:pt x="868376" y="121573"/>
                </a:lnTo>
                <a:cubicBezTo>
                  <a:pt x="868376" y="188715"/>
                  <a:pt x="813946" y="243145"/>
                  <a:pt x="746803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009900">
              <a:alpha val="10196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2831557" y="3547859"/>
            <a:ext cx="929162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84683" y="2731585"/>
            <a:ext cx="5661812" cy="1311248"/>
          </a:xfrm>
          <a:custGeom>
            <a:avLst/>
            <a:gdLst/>
            <a:ahLst/>
            <a:cxnLst/>
            <a:rect l="l" t="t" r="r" b="b"/>
            <a:pathLst>
              <a:path w="5661812" h="1311248">
                <a:moveTo>
                  <a:pt x="34735" y="0"/>
                </a:moveTo>
                <a:lnTo>
                  <a:pt x="5557607" y="0"/>
                </a:lnTo>
                <a:cubicBezTo>
                  <a:pt x="5615158" y="0"/>
                  <a:pt x="5661812" y="46654"/>
                  <a:pt x="5661812" y="104205"/>
                </a:cubicBezTo>
                <a:lnTo>
                  <a:pt x="5661812" y="1207043"/>
                </a:lnTo>
                <a:cubicBezTo>
                  <a:pt x="5661812" y="1264594"/>
                  <a:pt x="5615158" y="1311248"/>
                  <a:pt x="5557607" y="1311248"/>
                </a:cubicBez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>
                  <a:alpha val="5000"/>
                </a:srgbClr>
              </a:gs>
              <a:gs pos="100000">
                <a:srgbClr val="486AAE">
                  <a:alpha val="10000"/>
                </a:srgbClr>
              </a:gs>
            </a:gsLst>
            <a:lin ang="2700000" scaled="1"/>
          </a:gradFill>
          <a:ln/>
        </p:spPr>
      </p:sp>
      <p:sp>
        <p:nvSpPr>
          <p:cNvPr id="42" name="Shape 40"/>
          <p:cNvSpPr/>
          <p:nvPr/>
        </p:nvSpPr>
        <p:spPr>
          <a:xfrm>
            <a:off x="6184683" y="2731585"/>
            <a:ext cx="34735" cy="1311248"/>
          </a:xfrm>
          <a:custGeom>
            <a:avLst/>
            <a:gdLst/>
            <a:ahLst/>
            <a:cxnLst/>
            <a:rect l="l" t="t" r="r" b="b"/>
            <a:pathLst>
              <a:path w="34735" h="1311248">
                <a:moveTo>
                  <a:pt x="34735" y="0"/>
                </a:moveTo>
                <a:lnTo>
                  <a:pt x="34735" y="0"/>
                </a:lnTo>
                <a:lnTo>
                  <a:pt x="34735" y="1311248"/>
                </a:ln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43" name="Shape 41"/>
          <p:cNvSpPr/>
          <p:nvPr/>
        </p:nvSpPr>
        <p:spPr>
          <a:xfrm>
            <a:off x="6375726" y="2905261"/>
            <a:ext cx="486291" cy="486291"/>
          </a:xfrm>
          <a:custGeom>
            <a:avLst/>
            <a:gdLst/>
            <a:ahLst/>
            <a:cxnLst/>
            <a:rect l="l" t="t" r="r" b="b"/>
            <a:pathLst>
              <a:path w="486291" h="486291">
                <a:moveTo>
                  <a:pt x="104207" y="0"/>
                </a:moveTo>
                <a:lnTo>
                  <a:pt x="382083" y="0"/>
                </a:lnTo>
                <a:cubicBezTo>
                  <a:pt x="439597" y="0"/>
                  <a:pt x="486291" y="46694"/>
                  <a:pt x="486291" y="104207"/>
                </a:cubicBezTo>
                <a:lnTo>
                  <a:pt x="486291" y="382083"/>
                </a:lnTo>
                <a:cubicBezTo>
                  <a:pt x="486291" y="439597"/>
                  <a:pt x="439597" y="486291"/>
                  <a:pt x="382083" y="486291"/>
                </a:cubicBezTo>
                <a:lnTo>
                  <a:pt x="104207" y="486291"/>
                </a:lnTo>
                <a:cubicBezTo>
                  <a:pt x="46694" y="486291"/>
                  <a:pt x="0" y="439597"/>
                  <a:pt x="0" y="382083"/>
                </a:cubicBezTo>
                <a:lnTo>
                  <a:pt x="0" y="104207"/>
                </a:lnTo>
                <a:cubicBezTo>
                  <a:pt x="0" y="46694"/>
                  <a:pt x="46694" y="0"/>
                  <a:pt x="104207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44" name="Text 42"/>
          <p:cNvSpPr/>
          <p:nvPr/>
        </p:nvSpPr>
        <p:spPr>
          <a:xfrm>
            <a:off x="6502943" y="3009466"/>
            <a:ext cx="338667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000957" y="2905261"/>
            <a:ext cx="4758701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Upskilling &amp; Growth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000957" y="3217876"/>
            <a:ext cx="4741333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Rapid capability development in Fullstack &amp; MLOps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000957" y="3547859"/>
            <a:ext cx="686017" cy="243145"/>
          </a:xfrm>
          <a:custGeom>
            <a:avLst/>
            <a:gdLst/>
            <a:ahLst/>
            <a:cxnLst/>
            <a:rect l="l" t="t" r="r" b="b"/>
            <a:pathLst>
              <a:path w="686017" h="243145">
                <a:moveTo>
                  <a:pt x="121573" y="0"/>
                </a:moveTo>
                <a:lnTo>
                  <a:pt x="564444" y="0"/>
                </a:lnTo>
                <a:cubicBezTo>
                  <a:pt x="631587" y="0"/>
                  <a:pt x="686017" y="54430"/>
                  <a:pt x="686017" y="121573"/>
                </a:cubicBezTo>
                <a:lnTo>
                  <a:pt x="686017" y="121573"/>
                </a:lnTo>
                <a:cubicBezTo>
                  <a:pt x="686017" y="188715"/>
                  <a:pt x="631587" y="243145"/>
                  <a:pt x="564444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7000957" y="3547859"/>
            <a:ext cx="746803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Fullstack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758506" y="3547859"/>
            <a:ext cx="599179" cy="243145"/>
          </a:xfrm>
          <a:custGeom>
            <a:avLst/>
            <a:gdLst/>
            <a:ahLst/>
            <a:cxnLst/>
            <a:rect l="l" t="t" r="r" b="b"/>
            <a:pathLst>
              <a:path w="599179" h="243145">
                <a:moveTo>
                  <a:pt x="121573" y="0"/>
                </a:moveTo>
                <a:lnTo>
                  <a:pt x="477607" y="0"/>
                </a:lnTo>
                <a:cubicBezTo>
                  <a:pt x="544750" y="0"/>
                  <a:pt x="599179" y="54430"/>
                  <a:pt x="599179" y="121573"/>
                </a:cubicBezTo>
                <a:lnTo>
                  <a:pt x="599179" y="121573"/>
                </a:lnTo>
                <a:cubicBezTo>
                  <a:pt x="599179" y="188715"/>
                  <a:pt x="544750" y="243145"/>
                  <a:pt x="477607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7758506" y="3547859"/>
            <a:ext cx="659966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MLOps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428241" y="3547859"/>
            <a:ext cx="486291" cy="243145"/>
          </a:xfrm>
          <a:custGeom>
            <a:avLst/>
            <a:gdLst/>
            <a:ahLst/>
            <a:cxnLst/>
            <a:rect l="l" t="t" r="r" b="b"/>
            <a:pathLst>
              <a:path w="486291" h="243145">
                <a:moveTo>
                  <a:pt x="121573" y="0"/>
                </a:moveTo>
                <a:lnTo>
                  <a:pt x="364718" y="0"/>
                </a:lnTo>
                <a:cubicBezTo>
                  <a:pt x="431861" y="0"/>
                  <a:pt x="486291" y="54430"/>
                  <a:pt x="486291" y="121573"/>
                </a:cubicBezTo>
                <a:lnTo>
                  <a:pt x="486291" y="121573"/>
                </a:lnTo>
                <a:cubicBezTo>
                  <a:pt x="486291" y="188715"/>
                  <a:pt x="431861" y="243145"/>
                  <a:pt x="364718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8428241" y="3547859"/>
            <a:ext cx="547077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AWS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64718" y="4177974"/>
            <a:ext cx="5661812" cy="1311248"/>
          </a:xfrm>
          <a:custGeom>
            <a:avLst/>
            <a:gdLst/>
            <a:ahLst/>
            <a:cxnLst/>
            <a:rect l="l" t="t" r="r" b="b"/>
            <a:pathLst>
              <a:path w="5661812" h="1311248">
                <a:moveTo>
                  <a:pt x="34735" y="0"/>
                </a:moveTo>
                <a:lnTo>
                  <a:pt x="5557607" y="0"/>
                </a:lnTo>
                <a:cubicBezTo>
                  <a:pt x="5615158" y="0"/>
                  <a:pt x="5661812" y="46654"/>
                  <a:pt x="5661812" y="104205"/>
                </a:cubicBezTo>
                <a:lnTo>
                  <a:pt x="5661812" y="1207043"/>
                </a:lnTo>
                <a:cubicBezTo>
                  <a:pt x="5661812" y="1264594"/>
                  <a:pt x="5615158" y="1311248"/>
                  <a:pt x="5557607" y="1311248"/>
                </a:cubicBez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>
                  <a:alpha val="5000"/>
                </a:srgbClr>
              </a:gs>
              <a:gs pos="100000">
                <a:srgbClr val="FF9900">
                  <a:alpha val="10000"/>
                </a:srgbClr>
              </a:gs>
            </a:gsLst>
            <a:lin ang="2700000" scaled="1"/>
          </a:gradFill>
          <a:ln/>
        </p:spPr>
      </p:sp>
      <p:sp>
        <p:nvSpPr>
          <p:cNvPr id="54" name="Shape 52"/>
          <p:cNvSpPr/>
          <p:nvPr/>
        </p:nvSpPr>
        <p:spPr>
          <a:xfrm>
            <a:off x="364718" y="4177974"/>
            <a:ext cx="34735" cy="1311248"/>
          </a:xfrm>
          <a:custGeom>
            <a:avLst/>
            <a:gdLst/>
            <a:ahLst/>
            <a:cxnLst/>
            <a:rect l="l" t="t" r="r" b="b"/>
            <a:pathLst>
              <a:path w="34735" h="1311248">
                <a:moveTo>
                  <a:pt x="34735" y="0"/>
                </a:moveTo>
                <a:lnTo>
                  <a:pt x="34735" y="0"/>
                </a:lnTo>
                <a:lnTo>
                  <a:pt x="34735" y="1311248"/>
                </a:ln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55" name="Shape 53"/>
          <p:cNvSpPr/>
          <p:nvPr/>
        </p:nvSpPr>
        <p:spPr>
          <a:xfrm>
            <a:off x="555761" y="4351650"/>
            <a:ext cx="486291" cy="486291"/>
          </a:xfrm>
          <a:custGeom>
            <a:avLst/>
            <a:gdLst/>
            <a:ahLst/>
            <a:cxnLst/>
            <a:rect l="l" t="t" r="r" b="b"/>
            <a:pathLst>
              <a:path w="486291" h="486291">
                <a:moveTo>
                  <a:pt x="104207" y="0"/>
                </a:moveTo>
                <a:lnTo>
                  <a:pt x="382083" y="0"/>
                </a:lnTo>
                <a:cubicBezTo>
                  <a:pt x="439597" y="0"/>
                  <a:pt x="486291" y="46694"/>
                  <a:pt x="486291" y="104207"/>
                </a:cubicBezTo>
                <a:lnTo>
                  <a:pt x="486291" y="382083"/>
                </a:lnTo>
                <a:cubicBezTo>
                  <a:pt x="486291" y="439597"/>
                  <a:pt x="439597" y="486291"/>
                  <a:pt x="382083" y="486291"/>
                </a:cubicBezTo>
                <a:lnTo>
                  <a:pt x="104207" y="486291"/>
                </a:lnTo>
                <a:cubicBezTo>
                  <a:pt x="46694" y="486291"/>
                  <a:pt x="0" y="439597"/>
                  <a:pt x="0" y="382083"/>
                </a:cubicBezTo>
                <a:lnTo>
                  <a:pt x="0" y="104207"/>
                </a:lnTo>
                <a:cubicBezTo>
                  <a:pt x="0" y="46694"/>
                  <a:pt x="46694" y="0"/>
                  <a:pt x="104207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56" name="Text 54"/>
          <p:cNvSpPr/>
          <p:nvPr/>
        </p:nvSpPr>
        <p:spPr>
          <a:xfrm>
            <a:off x="682978" y="4455855"/>
            <a:ext cx="338667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80991" y="4351650"/>
            <a:ext cx="4758701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Customer Satisfaction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180991" y="4664265"/>
            <a:ext cx="4741333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continuity with zero impact on deliverables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1180991" y="4994248"/>
            <a:ext cx="859692" cy="243145"/>
          </a:xfrm>
          <a:custGeom>
            <a:avLst/>
            <a:gdLst/>
            <a:ahLst/>
            <a:cxnLst/>
            <a:rect l="l" t="t" r="r" b="b"/>
            <a:pathLst>
              <a:path w="859692" h="243145">
                <a:moveTo>
                  <a:pt x="121573" y="0"/>
                </a:moveTo>
                <a:lnTo>
                  <a:pt x="738120" y="0"/>
                </a:lnTo>
                <a:cubicBezTo>
                  <a:pt x="805262" y="0"/>
                  <a:pt x="859692" y="54430"/>
                  <a:pt x="859692" y="121573"/>
                </a:cubicBezTo>
                <a:lnTo>
                  <a:pt x="859692" y="121573"/>
                </a:lnTo>
                <a:cubicBezTo>
                  <a:pt x="859692" y="188715"/>
                  <a:pt x="805262" y="243145"/>
                  <a:pt x="738120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FF9900">
              <a:alpha val="10196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1180991" y="4994248"/>
            <a:ext cx="920479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 Impact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2107549" y="4994248"/>
            <a:ext cx="738120" cy="243145"/>
          </a:xfrm>
          <a:custGeom>
            <a:avLst/>
            <a:gdLst/>
            <a:ahLst/>
            <a:cxnLst/>
            <a:rect l="l" t="t" r="r" b="b"/>
            <a:pathLst>
              <a:path w="738120" h="243145">
                <a:moveTo>
                  <a:pt x="121573" y="0"/>
                </a:moveTo>
                <a:lnTo>
                  <a:pt x="616547" y="0"/>
                </a:lnTo>
                <a:cubicBezTo>
                  <a:pt x="683690" y="0"/>
                  <a:pt x="738120" y="54430"/>
                  <a:pt x="738120" y="121573"/>
                </a:cubicBezTo>
                <a:lnTo>
                  <a:pt x="738120" y="121573"/>
                </a:lnTo>
                <a:cubicBezTo>
                  <a:pt x="738120" y="188715"/>
                  <a:pt x="683690" y="243145"/>
                  <a:pt x="616547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FF9900">
              <a:alpha val="10196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2107549" y="4994248"/>
            <a:ext cx="798906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Coverage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2912642" y="4994248"/>
            <a:ext cx="729436" cy="243145"/>
          </a:xfrm>
          <a:custGeom>
            <a:avLst/>
            <a:gdLst/>
            <a:ahLst/>
            <a:cxnLst/>
            <a:rect l="l" t="t" r="r" b="b"/>
            <a:pathLst>
              <a:path w="729436" h="243145">
                <a:moveTo>
                  <a:pt x="121573" y="0"/>
                </a:moveTo>
                <a:lnTo>
                  <a:pt x="607863" y="0"/>
                </a:lnTo>
                <a:cubicBezTo>
                  <a:pt x="675006" y="0"/>
                  <a:pt x="729436" y="54430"/>
                  <a:pt x="729436" y="121573"/>
                </a:cubicBezTo>
                <a:lnTo>
                  <a:pt x="729436" y="121573"/>
                </a:lnTo>
                <a:cubicBezTo>
                  <a:pt x="729436" y="188715"/>
                  <a:pt x="675006" y="243145"/>
                  <a:pt x="607863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FF9900">
              <a:alpha val="10196"/>
            </a:srgbClr>
          </a:solidFill>
          <a:ln/>
        </p:spPr>
      </p:sp>
      <p:sp>
        <p:nvSpPr>
          <p:cNvPr id="64" name="Text 62"/>
          <p:cNvSpPr/>
          <p:nvPr/>
        </p:nvSpPr>
        <p:spPr>
          <a:xfrm>
            <a:off x="2912642" y="4994248"/>
            <a:ext cx="790222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Reliability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184683" y="4177974"/>
            <a:ext cx="5661812" cy="1311248"/>
          </a:xfrm>
          <a:custGeom>
            <a:avLst/>
            <a:gdLst/>
            <a:ahLst/>
            <a:cxnLst/>
            <a:rect l="l" t="t" r="r" b="b"/>
            <a:pathLst>
              <a:path w="5661812" h="1311248">
                <a:moveTo>
                  <a:pt x="34735" y="0"/>
                </a:moveTo>
                <a:lnTo>
                  <a:pt x="5557607" y="0"/>
                </a:lnTo>
                <a:cubicBezTo>
                  <a:pt x="5615158" y="0"/>
                  <a:pt x="5661812" y="46654"/>
                  <a:pt x="5661812" y="104205"/>
                </a:cubicBezTo>
                <a:lnTo>
                  <a:pt x="5661812" y="1207043"/>
                </a:lnTo>
                <a:cubicBezTo>
                  <a:pt x="5661812" y="1264594"/>
                  <a:pt x="5615158" y="1311248"/>
                  <a:pt x="5557607" y="1311248"/>
                </a:cubicBez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>
                  <a:alpha val="5000"/>
                </a:srgbClr>
              </a:gs>
              <a:gs pos="100000">
                <a:srgbClr val="009900">
                  <a:alpha val="10000"/>
                </a:srgbClr>
              </a:gs>
            </a:gsLst>
            <a:lin ang="2700000" scaled="1"/>
          </a:gradFill>
          <a:ln/>
        </p:spPr>
      </p:sp>
      <p:sp>
        <p:nvSpPr>
          <p:cNvPr id="66" name="Shape 64"/>
          <p:cNvSpPr/>
          <p:nvPr/>
        </p:nvSpPr>
        <p:spPr>
          <a:xfrm>
            <a:off x="6184683" y="4177974"/>
            <a:ext cx="34735" cy="1311248"/>
          </a:xfrm>
          <a:custGeom>
            <a:avLst/>
            <a:gdLst/>
            <a:ahLst/>
            <a:cxnLst/>
            <a:rect l="l" t="t" r="r" b="b"/>
            <a:pathLst>
              <a:path w="34735" h="1311248">
                <a:moveTo>
                  <a:pt x="34735" y="0"/>
                </a:moveTo>
                <a:lnTo>
                  <a:pt x="34735" y="0"/>
                </a:lnTo>
                <a:lnTo>
                  <a:pt x="34735" y="1311248"/>
                </a:ln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67" name="Shape 65"/>
          <p:cNvSpPr/>
          <p:nvPr/>
        </p:nvSpPr>
        <p:spPr>
          <a:xfrm>
            <a:off x="6375726" y="4351650"/>
            <a:ext cx="486291" cy="486291"/>
          </a:xfrm>
          <a:custGeom>
            <a:avLst/>
            <a:gdLst/>
            <a:ahLst/>
            <a:cxnLst/>
            <a:rect l="l" t="t" r="r" b="b"/>
            <a:pathLst>
              <a:path w="486291" h="486291">
                <a:moveTo>
                  <a:pt x="104207" y="0"/>
                </a:moveTo>
                <a:lnTo>
                  <a:pt x="382083" y="0"/>
                </a:lnTo>
                <a:cubicBezTo>
                  <a:pt x="439597" y="0"/>
                  <a:pt x="486291" y="46694"/>
                  <a:pt x="486291" y="104207"/>
                </a:cubicBezTo>
                <a:lnTo>
                  <a:pt x="486291" y="382083"/>
                </a:lnTo>
                <a:cubicBezTo>
                  <a:pt x="486291" y="439597"/>
                  <a:pt x="439597" y="486291"/>
                  <a:pt x="382083" y="486291"/>
                </a:cubicBezTo>
                <a:lnTo>
                  <a:pt x="104207" y="486291"/>
                </a:lnTo>
                <a:cubicBezTo>
                  <a:pt x="46694" y="486291"/>
                  <a:pt x="0" y="439597"/>
                  <a:pt x="0" y="382083"/>
                </a:cubicBezTo>
                <a:lnTo>
                  <a:pt x="0" y="104207"/>
                </a:lnTo>
                <a:cubicBezTo>
                  <a:pt x="0" y="46694"/>
                  <a:pt x="46694" y="0"/>
                  <a:pt x="104207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68" name="Text 66"/>
          <p:cNvSpPr/>
          <p:nvPr/>
        </p:nvSpPr>
        <p:spPr>
          <a:xfrm>
            <a:off x="6502943" y="4455855"/>
            <a:ext cx="338667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7000957" y="4351650"/>
            <a:ext cx="4758701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Innovation &amp; Improvement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7000957" y="4664265"/>
            <a:ext cx="4741333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service enhancement through proactive solutions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7000957" y="4994248"/>
            <a:ext cx="1076786" cy="243145"/>
          </a:xfrm>
          <a:custGeom>
            <a:avLst/>
            <a:gdLst/>
            <a:ahLst/>
            <a:cxnLst/>
            <a:rect l="l" t="t" r="r" b="b"/>
            <a:pathLst>
              <a:path w="1076786" h="243145">
                <a:moveTo>
                  <a:pt x="121573" y="0"/>
                </a:moveTo>
                <a:lnTo>
                  <a:pt x="955214" y="0"/>
                </a:lnTo>
                <a:cubicBezTo>
                  <a:pt x="1022356" y="0"/>
                  <a:pt x="1076786" y="54430"/>
                  <a:pt x="1076786" y="121573"/>
                </a:cubicBezTo>
                <a:lnTo>
                  <a:pt x="1076786" y="121573"/>
                </a:lnTo>
                <a:cubicBezTo>
                  <a:pt x="1076786" y="188715"/>
                  <a:pt x="1022356" y="243145"/>
                  <a:pt x="955214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009900">
              <a:alpha val="10196"/>
            </a:srgbClr>
          </a:solidFill>
          <a:ln/>
        </p:spPr>
      </p:sp>
      <p:sp>
        <p:nvSpPr>
          <p:cNvPr id="72" name="Text 70"/>
          <p:cNvSpPr/>
          <p:nvPr/>
        </p:nvSpPr>
        <p:spPr>
          <a:xfrm>
            <a:off x="7000957" y="4994248"/>
            <a:ext cx="1137573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Troubleshooting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8150686" y="4994248"/>
            <a:ext cx="651282" cy="243145"/>
          </a:xfrm>
          <a:custGeom>
            <a:avLst/>
            <a:gdLst/>
            <a:ahLst/>
            <a:cxnLst/>
            <a:rect l="l" t="t" r="r" b="b"/>
            <a:pathLst>
              <a:path w="651282" h="243145">
                <a:moveTo>
                  <a:pt x="121573" y="0"/>
                </a:moveTo>
                <a:lnTo>
                  <a:pt x="529709" y="0"/>
                </a:lnTo>
                <a:cubicBezTo>
                  <a:pt x="596852" y="0"/>
                  <a:pt x="651282" y="54430"/>
                  <a:pt x="651282" y="121573"/>
                </a:cubicBezTo>
                <a:lnTo>
                  <a:pt x="651282" y="121573"/>
                </a:lnTo>
                <a:cubicBezTo>
                  <a:pt x="651282" y="188715"/>
                  <a:pt x="596852" y="243145"/>
                  <a:pt x="529709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009900">
              <a:alpha val="10196"/>
            </a:srgbClr>
          </a:solidFill>
          <a:ln/>
        </p:spPr>
      </p:sp>
      <p:sp>
        <p:nvSpPr>
          <p:cNvPr id="74" name="Text 72"/>
          <p:cNvSpPr/>
          <p:nvPr/>
        </p:nvSpPr>
        <p:spPr>
          <a:xfrm>
            <a:off x="8150686" y="4994248"/>
            <a:ext cx="712068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8867748" y="4994248"/>
            <a:ext cx="772855" cy="243145"/>
          </a:xfrm>
          <a:custGeom>
            <a:avLst/>
            <a:gdLst/>
            <a:ahLst/>
            <a:cxnLst/>
            <a:rect l="l" t="t" r="r" b="b"/>
            <a:pathLst>
              <a:path w="772855" h="243145">
                <a:moveTo>
                  <a:pt x="121573" y="0"/>
                </a:moveTo>
                <a:lnTo>
                  <a:pt x="651282" y="0"/>
                </a:lnTo>
                <a:cubicBezTo>
                  <a:pt x="718425" y="0"/>
                  <a:pt x="772855" y="54430"/>
                  <a:pt x="772855" y="121573"/>
                </a:cubicBezTo>
                <a:lnTo>
                  <a:pt x="772855" y="121573"/>
                </a:lnTo>
                <a:cubicBezTo>
                  <a:pt x="772855" y="188715"/>
                  <a:pt x="718425" y="243145"/>
                  <a:pt x="651282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009900">
              <a:alpha val="10196"/>
            </a:srgbClr>
          </a:solidFill>
          <a:ln/>
        </p:spPr>
      </p:sp>
      <p:sp>
        <p:nvSpPr>
          <p:cNvPr id="76" name="Text 74"/>
          <p:cNvSpPr/>
          <p:nvPr/>
        </p:nvSpPr>
        <p:spPr>
          <a:xfrm>
            <a:off x="8867748" y="4994248"/>
            <a:ext cx="833641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Innovation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364718" y="5624472"/>
            <a:ext cx="5661812" cy="1311248"/>
          </a:xfrm>
          <a:custGeom>
            <a:avLst/>
            <a:gdLst/>
            <a:ahLst/>
            <a:cxnLst/>
            <a:rect l="l" t="t" r="r" b="b"/>
            <a:pathLst>
              <a:path w="5661812" h="1311248">
                <a:moveTo>
                  <a:pt x="34735" y="0"/>
                </a:moveTo>
                <a:lnTo>
                  <a:pt x="5557607" y="0"/>
                </a:lnTo>
                <a:cubicBezTo>
                  <a:pt x="5615158" y="0"/>
                  <a:pt x="5661812" y="46654"/>
                  <a:pt x="5661812" y="104205"/>
                </a:cubicBezTo>
                <a:lnTo>
                  <a:pt x="5661812" y="1207043"/>
                </a:lnTo>
                <a:cubicBezTo>
                  <a:pt x="5661812" y="1264594"/>
                  <a:pt x="5615158" y="1311248"/>
                  <a:pt x="5557607" y="1311248"/>
                </a:cubicBez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>
                  <a:alpha val="5000"/>
                </a:srgbClr>
              </a:gs>
              <a:gs pos="100000">
                <a:srgbClr val="486AAE">
                  <a:alpha val="10000"/>
                </a:srgbClr>
              </a:gs>
            </a:gsLst>
            <a:lin ang="2700000" scaled="1"/>
          </a:gradFill>
          <a:ln/>
        </p:spPr>
      </p:sp>
      <p:sp>
        <p:nvSpPr>
          <p:cNvPr id="78" name="Shape 76"/>
          <p:cNvSpPr/>
          <p:nvPr/>
        </p:nvSpPr>
        <p:spPr>
          <a:xfrm>
            <a:off x="364718" y="5624472"/>
            <a:ext cx="34735" cy="1311248"/>
          </a:xfrm>
          <a:custGeom>
            <a:avLst/>
            <a:gdLst/>
            <a:ahLst/>
            <a:cxnLst/>
            <a:rect l="l" t="t" r="r" b="b"/>
            <a:pathLst>
              <a:path w="34735" h="1311248">
                <a:moveTo>
                  <a:pt x="34735" y="0"/>
                </a:moveTo>
                <a:lnTo>
                  <a:pt x="34735" y="0"/>
                </a:lnTo>
                <a:lnTo>
                  <a:pt x="34735" y="1311248"/>
                </a:ln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79" name="Shape 77"/>
          <p:cNvSpPr/>
          <p:nvPr/>
        </p:nvSpPr>
        <p:spPr>
          <a:xfrm>
            <a:off x="555761" y="5798148"/>
            <a:ext cx="486291" cy="486291"/>
          </a:xfrm>
          <a:custGeom>
            <a:avLst/>
            <a:gdLst/>
            <a:ahLst/>
            <a:cxnLst/>
            <a:rect l="l" t="t" r="r" b="b"/>
            <a:pathLst>
              <a:path w="486291" h="486291">
                <a:moveTo>
                  <a:pt x="104207" y="0"/>
                </a:moveTo>
                <a:lnTo>
                  <a:pt x="382083" y="0"/>
                </a:lnTo>
                <a:cubicBezTo>
                  <a:pt x="439597" y="0"/>
                  <a:pt x="486291" y="46694"/>
                  <a:pt x="486291" y="104207"/>
                </a:cubicBezTo>
                <a:lnTo>
                  <a:pt x="486291" y="382083"/>
                </a:lnTo>
                <a:cubicBezTo>
                  <a:pt x="486291" y="439597"/>
                  <a:pt x="439597" y="486291"/>
                  <a:pt x="382083" y="486291"/>
                </a:cubicBezTo>
                <a:lnTo>
                  <a:pt x="104207" y="486291"/>
                </a:lnTo>
                <a:cubicBezTo>
                  <a:pt x="46694" y="486291"/>
                  <a:pt x="0" y="439597"/>
                  <a:pt x="0" y="382083"/>
                </a:cubicBezTo>
                <a:lnTo>
                  <a:pt x="0" y="104207"/>
                </a:lnTo>
                <a:cubicBezTo>
                  <a:pt x="0" y="46694"/>
                  <a:pt x="46694" y="0"/>
                  <a:pt x="104207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80" name="Text 78"/>
          <p:cNvSpPr/>
          <p:nvPr/>
        </p:nvSpPr>
        <p:spPr>
          <a:xfrm>
            <a:off x="682978" y="5902353"/>
            <a:ext cx="338667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07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1180991" y="5798148"/>
            <a:ext cx="4758701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Leadership &amp; Mentorship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1180991" y="6110763"/>
            <a:ext cx="4741333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Elevating team capability through guidance &amp; mentoring</a:t>
            </a:r>
            <a:endParaRPr lang="en-US" sz="1600" dirty="0"/>
          </a:p>
        </p:txBody>
      </p:sp>
      <p:sp>
        <p:nvSpPr>
          <p:cNvPr id="83" name="Shape 81"/>
          <p:cNvSpPr/>
          <p:nvPr/>
        </p:nvSpPr>
        <p:spPr>
          <a:xfrm>
            <a:off x="1180991" y="6440746"/>
            <a:ext cx="746803" cy="243145"/>
          </a:xfrm>
          <a:custGeom>
            <a:avLst/>
            <a:gdLst/>
            <a:ahLst/>
            <a:cxnLst/>
            <a:rect l="l" t="t" r="r" b="b"/>
            <a:pathLst>
              <a:path w="746803" h="243145">
                <a:moveTo>
                  <a:pt x="121573" y="0"/>
                </a:moveTo>
                <a:lnTo>
                  <a:pt x="625231" y="0"/>
                </a:lnTo>
                <a:cubicBezTo>
                  <a:pt x="692373" y="0"/>
                  <a:pt x="746803" y="54430"/>
                  <a:pt x="746803" y="121573"/>
                </a:cubicBezTo>
                <a:lnTo>
                  <a:pt x="746803" y="121573"/>
                </a:lnTo>
                <a:cubicBezTo>
                  <a:pt x="746803" y="188715"/>
                  <a:pt x="692373" y="243145"/>
                  <a:pt x="625231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84" name="Text 82"/>
          <p:cNvSpPr/>
          <p:nvPr/>
        </p:nvSpPr>
        <p:spPr>
          <a:xfrm>
            <a:off x="1180991" y="6440746"/>
            <a:ext cx="807590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Mentoring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1999544" y="6440746"/>
            <a:ext cx="859692" cy="243145"/>
          </a:xfrm>
          <a:custGeom>
            <a:avLst/>
            <a:gdLst/>
            <a:ahLst/>
            <a:cxnLst/>
            <a:rect l="l" t="t" r="r" b="b"/>
            <a:pathLst>
              <a:path w="859692" h="243145">
                <a:moveTo>
                  <a:pt x="121573" y="0"/>
                </a:moveTo>
                <a:lnTo>
                  <a:pt x="738120" y="0"/>
                </a:lnTo>
                <a:cubicBezTo>
                  <a:pt x="805262" y="0"/>
                  <a:pt x="859692" y="54430"/>
                  <a:pt x="859692" y="121573"/>
                </a:cubicBezTo>
                <a:lnTo>
                  <a:pt x="859692" y="121573"/>
                </a:lnTo>
                <a:cubicBezTo>
                  <a:pt x="859692" y="188715"/>
                  <a:pt x="805262" y="243145"/>
                  <a:pt x="738120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86" name="Text 84"/>
          <p:cNvSpPr/>
          <p:nvPr/>
        </p:nvSpPr>
        <p:spPr>
          <a:xfrm>
            <a:off x="1999544" y="6440746"/>
            <a:ext cx="920479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Scrum Lead</a:t>
            </a:r>
            <a:endParaRPr lang="en-US" sz="1600" dirty="0"/>
          </a:p>
        </p:txBody>
      </p:sp>
      <p:sp>
        <p:nvSpPr>
          <p:cNvPr id="87" name="Shape 85"/>
          <p:cNvSpPr/>
          <p:nvPr/>
        </p:nvSpPr>
        <p:spPr>
          <a:xfrm>
            <a:off x="2932940" y="6440746"/>
            <a:ext cx="807590" cy="243145"/>
          </a:xfrm>
          <a:custGeom>
            <a:avLst/>
            <a:gdLst/>
            <a:ahLst/>
            <a:cxnLst/>
            <a:rect l="l" t="t" r="r" b="b"/>
            <a:pathLst>
              <a:path w="807590" h="243145">
                <a:moveTo>
                  <a:pt x="121573" y="0"/>
                </a:moveTo>
                <a:lnTo>
                  <a:pt x="686017" y="0"/>
                </a:lnTo>
                <a:cubicBezTo>
                  <a:pt x="753160" y="0"/>
                  <a:pt x="807590" y="54430"/>
                  <a:pt x="807590" y="121573"/>
                </a:cubicBezTo>
                <a:lnTo>
                  <a:pt x="807590" y="121573"/>
                </a:lnTo>
                <a:cubicBezTo>
                  <a:pt x="807590" y="188715"/>
                  <a:pt x="753160" y="243145"/>
                  <a:pt x="686017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88" name="Text 86"/>
          <p:cNvSpPr/>
          <p:nvPr/>
        </p:nvSpPr>
        <p:spPr>
          <a:xfrm>
            <a:off x="2932940" y="6440746"/>
            <a:ext cx="868376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Knowledge</a:t>
            </a:r>
            <a:endParaRPr lang="en-US" sz="1600" dirty="0"/>
          </a:p>
        </p:txBody>
      </p:sp>
      <p:sp>
        <p:nvSpPr>
          <p:cNvPr id="89" name="Shape 87"/>
          <p:cNvSpPr/>
          <p:nvPr/>
        </p:nvSpPr>
        <p:spPr>
          <a:xfrm>
            <a:off x="6184683" y="5624472"/>
            <a:ext cx="5661812" cy="1311248"/>
          </a:xfrm>
          <a:custGeom>
            <a:avLst/>
            <a:gdLst/>
            <a:ahLst/>
            <a:cxnLst/>
            <a:rect l="l" t="t" r="r" b="b"/>
            <a:pathLst>
              <a:path w="5661812" h="1311248">
                <a:moveTo>
                  <a:pt x="34735" y="0"/>
                </a:moveTo>
                <a:lnTo>
                  <a:pt x="5557607" y="0"/>
                </a:lnTo>
                <a:cubicBezTo>
                  <a:pt x="5615158" y="0"/>
                  <a:pt x="5661812" y="46654"/>
                  <a:pt x="5661812" y="104205"/>
                </a:cubicBezTo>
                <a:lnTo>
                  <a:pt x="5661812" y="1207043"/>
                </a:lnTo>
                <a:cubicBezTo>
                  <a:pt x="5661812" y="1264594"/>
                  <a:pt x="5615158" y="1311248"/>
                  <a:pt x="5557607" y="1311248"/>
                </a:cubicBez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>
                  <a:alpha val="5000"/>
                </a:srgbClr>
              </a:gs>
              <a:gs pos="100000">
                <a:srgbClr val="FF9900">
                  <a:alpha val="10000"/>
                </a:srgbClr>
              </a:gs>
            </a:gsLst>
            <a:lin ang="2700000" scaled="1"/>
          </a:gradFill>
          <a:ln/>
        </p:spPr>
      </p:sp>
      <p:sp>
        <p:nvSpPr>
          <p:cNvPr id="90" name="Shape 88"/>
          <p:cNvSpPr/>
          <p:nvPr/>
        </p:nvSpPr>
        <p:spPr>
          <a:xfrm>
            <a:off x="6184683" y="5624472"/>
            <a:ext cx="34735" cy="1311248"/>
          </a:xfrm>
          <a:custGeom>
            <a:avLst/>
            <a:gdLst/>
            <a:ahLst/>
            <a:cxnLst/>
            <a:rect l="l" t="t" r="r" b="b"/>
            <a:pathLst>
              <a:path w="34735" h="1311248">
                <a:moveTo>
                  <a:pt x="34735" y="0"/>
                </a:moveTo>
                <a:lnTo>
                  <a:pt x="34735" y="0"/>
                </a:lnTo>
                <a:lnTo>
                  <a:pt x="34735" y="1311248"/>
                </a:lnTo>
                <a:lnTo>
                  <a:pt x="34735" y="1311248"/>
                </a:lnTo>
                <a:cubicBezTo>
                  <a:pt x="15551" y="1311248"/>
                  <a:pt x="0" y="1295696"/>
                  <a:pt x="0" y="1276513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91" name="Shape 89"/>
          <p:cNvSpPr/>
          <p:nvPr/>
        </p:nvSpPr>
        <p:spPr>
          <a:xfrm>
            <a:off x="6375726" y="5798148"/>
            <a:ext cx="486291" cy="486291"/>
          </a:xfrm>
          <a:custGeom>
            <a:avLst/>
            <a:gdLst/>
            <a:ahLst/>
            <a:cxnLst/>
            <a:rect l="l" t="t" r="r" b="b"/>
            <a:pathLst>
              <a:path w="486291" h="486291">
                <a:moveTo>
                  <a:pt x="104207" y="0"/>
                </a:moveTo>
                <a:lnTo>
                  <a:pt x="382083" y="0"/>
                </a:lnTo>
                <a:cubicBezTo>
                  <a:pt x="439597" y="0"/>
                  <a:pt x="486291" y="46694"/>
                  <a:pt x="486291" y="104207"/>
                </a:cubicBezTo>
                <a:lnTo>
                  <a:pt x="486291" y="382083"/>
                </a:lnTo>
                <a:cubicBezTo>
                  <a:pt x="486291" y="439597"/>
                  <a:pt x="439597" y="486291"/>
                  <a:pt x="382083" y="486291"/>
                </a:cubicBezTo>
                <a:lnTo>
                  <a:pt x="104207" y="486291"/>
                </a:lnTo>
                <a:cubicBezTo>
                  <a:pt x="46694" y="486291"/>
                  <a:pt x="0" y="439597"/>
                  <a:pt x="0" y="382083"/>
                </a:cubicBezTo>
                <a:lnTo>
                  <a:pt x="0" y="104207"/>
                </a:lnTo>
                <a:cubicBezTo>
                  <a:pt x="0" y="46694"/>
                  <a:pt x="46694" y="0"/>
                  <a:pt x="104207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92" name="Text 90"/>
          <p:cNvSpPr/>
          <p:nvPr/>
        </p:nvSpPr>
        <p:spPr>
          <a:xfrm>
            <a:off x="6502943" y="5902353"/>
            <a:ext cx="338667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08</a:t>
            </a:r>
            <a:endParaRPr lang="en-US" sz="1600" dirty="0"/>
          </a:p>
        </p:txBody>
      </p:sp>
      <p:sp>
        <p:nvSpPr>
          <p:cNvPr id="93" name="Text 91"/>
          <p:cNvSpPr/>
          <p:nvPr/>
        </p:nvSpPr>
        <p:spPr>
          <a:xfrm>
            <a:off x="7000957" y="5798148"/>
            <a:ext cx="4758701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Team Support &amp; Ownership</a:t>
            </a:r>
            <a:endParaRPr lang="en-US" sz="1600" dirty="0"/>
          </a:p>
        </p:txBody>
      </p:sp>
      <p:sp>
        <p:nvSpPr>
          <p:cNvPr id="94" name="Text 92"/>
          <p:cNvSpPr/>
          <p:nvPr/>
        </p:nvSpPr>
        <p:spPr>
          <a:xfrm>
            <a:off x="7000957" y="6110763"/>
            <a:ext cx="4741333" cy="2257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Agility, resilience &amp; initiative demonstrated consistently</a:t>
            </a:r>
            <a:endParaRPr lang="en-US" sz="1600" dirty="0"/>
          </a:p>
        </p:txBody>
      </p:sp>
      <p:sp>
        <p:nvSpPr>
          <p:cNvPr id="95" name="Shape 93"/>
          <p:cNvSpPr/>
          <p:nvPr/>
        </p:nvSpPr>
        <p:spPr>
          <a:xfrm>
            <a:off x="7000957" y="6440746"/>
            <a:ext cx="790222" cy="243145"/>
          </a:xfrm>
          <a:custGeom>
            <a:avLst/>
            <a:gdLst/>
            <a:ahLst/>
            <a:cxnLst/>
            <a:rect l="l" t="t" r="r" b="b"/>
            <a:pathLst>
              <a:path w="790222" h="243145">
                <a:moveTo>
                  <a:pt x="121573" y="0"/>
                </a:moveTo>
                <a:lnTo>
                  <a:pt x="668650" y="0"/>
                </a:lnTo>
                <a:cubicBezTo>
                  <a:pt x="735792" y="0"/>
                  <a:pt x="790222" y="54430"/>
                  <a:pt x="790222" y="121573"/>
                </a:cubicBezTo>
                <a:lnTo>
                  <a:pt x="790222" y="121573"/>
                </a:lnTo>
                <a:cubicBezTo>
                  <a:pt x="790222" y="188715"/>
                  <a:pt x="735792" y="243145"/>
                  <a:pt x="668650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FF9900">
              <a:alpha val="10196"/>
            </a:srgbClr>
          </a:solidFill>
          <a:ln/>
        </p:spPr>
      </p:sp>
      <p:sp>
        <p:nvSpPr>
          <p:cNvPr id="96" name="Text 94"/>
          <p:cNvSpPr/>
          <p:nvPr/>
        </p:nvSpPr>
        <p:spPr>
          <a:xfrm>
            <a:off x="7000957" y="6440746"/>
            <a:ext cx="851009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Ownership</a:t>
            </a:r>
            <a:endParaRPr lang="en-US" sz="1600" dirty="0"/>
          </a:p>
        </p:txBody>
      </p:sp>
      <p:sp>
        <p:nvSpPr>
          <p:cNvPr id="97" name="Shape 95"/>
          <p:cNvSpPr/>
          <p:nvPr/>
        </p:nvSpPr>
        <p:spPr>
          <a:xfrm>
            <a:off x="7859998" y="6440746"/>
            <a:ext cx="772855" cy="243145"/>
          </a:xfrm>
          <a:custGeom>
            <a:avLst/>
            <a:gdLst/>
            <a:ahLst/>
            <a:cxnLst/>
            <a:rect l="l" t="t" r="r" b="b"/>
            <a:pathLst>
              <a:path w="772855" h="243145">
                <a:moveTo>
                  <a:pt x="121573" y="0"/>
                </a:moveTo>
                <a:lnTo>
                  <a:pt x="651282" y="0"/>
                </a:lnTo>
                <a:cubicBezTo>
                  <a:pt x="718425" y="0"/>
                  <a:pt x="772855" y="54430"/>
                  <a:pt x="772855" y="121573"/>
                </a:cubicBezTo>
                <a:lnTo>
                  <a:pt x="772855" y="121573"/>
                </a:lnTo>
                <a:cubicBezTo>
                  <a:pt x="772855" y="188715"/>
                  <a:pt x="718425" y="243145"/>
                  <a:pt x="651282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FF9900">
              <a:alpha val="10196"/>
            </a:srgbClr>
          </a:solidFill>
          <a:ln/>
        </p:spPr>
      </p:sp>
      <p:sp>
        <p:nvSpPr>
          <p:cNvPr id="98" name="Text 96"/>
          <p:cNvSpPr/>
          <p:nvPr/>
        </p:nvSpPr>
        <p:spPr>
          <a:xfrm>
            <a:off x="7859998" y="6440746"/>
            <a:ext cx="833641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Resilience</a:t>
            </a:r>
            <a:endParaRPr lang="en-US" sz="1600" dirty="0"/>
          </a:p>
        </p:txBody>
      </p:sp>
      <p:sp>
        <p:nvSpPr>
          <p:cNvPr id="99" name="Shape 97"/>
          <p:cNvSpPr/>
          <p:nvPr/>
        </p:nvSpPr>
        <p:spPr>
          <a:xfrm>
            <a:off x="8698740" y="6440746"/>
            <a:ext cx="529709" cy="243145"/>
          </a:xfrm>
          <a:custGeom>
            <a:avLst/>
            <a:gdLst/>
            <a:ahLst/>
            <a:cxnLst/>
            <a:rect l="l" t="t" r="r" b="b"/>
            <a:pathLst>
              <a:path w="529709" h="243145">
                <a:moveTo>
                  <a:pt x="121573" y="0"/>
                </a:moveTo>
                <a:lnTo>
                  <a:pt x="408137" y="0"/>
                </a:lnTo>
                <a:cubicBezTo>
                  <a:pt x="475279" y="0"/>
                  <a:pt x="529709" y="54430"/>
                  <a:pt x="529709" y="121573"/>
                </a:cubicBezTo>
                <a:lnTo>
                  <a:pt x="529709" y="121573"/>
                </a:lnTo>
                <a:cubicBezTo>
                  <a:pt x="529709" y="188715"/>
                  <a:pt x="475279" y="243145"/>
                  <a:pt x="408137" y="243145"/>
                </a:cubicBezTo>
                <a:lnTo>
                  <a:pt x="121573" y="243145"/>
                </a:lnTo>
                <a:cubicBezTo>
                  <a:pt x="54430" y="243145"/>
                  <a:pt x="0" y="188715"/>
                  <a:pt x="0" y="121573"/>
                </a:cubicBezTo>
                <a:lnTo>
                  <a:pt x="0" y="121573"/>
                </a:lnTo>
                <a:cubicBezTo>
                  <a:pt x="0" y="54430"/>
                  <a:pt x="54430" y="0"/>
                  <a:pt x="121573" y="0"/>
                </a:cubicBezTo>
                <a:close/>
              </a:path>
            </a:pathLst>
          </a:custGeom>
          <a:solidFill>
            <a:srgbClr val="FF9900">
              <a:alpha val="10196"/>
            </a:srgbClr>
          </a:solidFill>
          <a:ln/>
        </p:spPr>
      </p:sp>
      <p:sp>
        <p:nvSpPr>
          <p:cNvPr id="100" name="Text 98"/>
          <p:cNvSpPr/>
          <p:nvPr/>
        </p:nvSpPr>
        <p:spPr>
          <a:xfrm>
            <a:off x="8698740" y="6440746"/>
            <a:ext cx="590496" cy="243145"/>
          </a:xfrm>
          <a:prstGeom prst="rect">
            <a:avLst/>
          </a:prstGeom>
          <a:noFill/>
          <a:ln/>
        </p:spPr>
        <p:txBody>
          <a:bodyPr wrap="square" lIns="104205" tIns="34735" rIns="104205" bIns="34735" rtlCol="0" anchor="ctr"/>
          <a:lstStyle/>
          <a:p>
            <a:pPr>
              <a:lnSpc>
                <a:spcPct val="120000"/>
              </a:lnSpc>
            </a:pPr>
            <a:r>
              <a:rPr lang="en-US" sz="957" b="1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Agility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3" name="Text 1"/>
          <p:cNvSpPr/>
          <p:nvPr/>
        </p:nvSpPr>
        <p:spPr>
          <a:xfrm>
            <a:off x="503634" y="533400"/>
            <a:ext cx="304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314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Quality of Deliverable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571500"/>
            <a:ext cx="32480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Excellence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181100"/>
            <a:ext cx="8124825" cy="1752600"/>
          </a:xfrm>
          <a:custGeom>
            <a:avLst/>
            <a:gdLst/>
            <a:ahLst/>
            <a:cxnLst/>
            <a:rect l="l" t="t" r="r" b="b"/>
            <a:pathLst>
              <a:path w="8124825" h="1752600">
                <a:moveTo>
                  <a:pt x="38100" y="0"/>
                </a:moveTo>
                <a:lnTo>
                  <a:pt x="8010520" y="0"/>
                </a:lnTo>
                <a:cubicBezTo>
                  <a:pt x="8073649" y="0"/>
                  <a:pt x="8124825" y="51176"/>
                  <a:pt x="8124825" y="114305"/>
                </a:cubicBezTo>
                <a:lnTo>
                  <a:pt x="8124825" y="1638295"/>
                </a:lnTo>
                <a:cubicBezTo>
                  <a:pt x="8124825" y="1701424"/>
                  <a:pt x="8073649" y="1752600"/>
                  <a:pt x="8010520" y="1752600"/>
                </a:cubicBezTo>
                <a:lnTo>
                  <a:pt x="38100" y="1752600"/>
                </a:lnTo>
                <a:cubicBezTo>
                  <a:pt x="17072" y="1752600"/>
                  <a:pt x="0" y="1735528"/>
                  <a:pt x="0" y="1714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>
                  <a:alpha val="10000"/>
                </a:srgbClr>
              </a:gs>
              <a:gs pos="100000">
                <a:srgbClr val="486AAE">
                  <a:alpha val="5000"/>
                </a:srgbClr>
              </a:gs>
            </a:gsLst>
            <a:lin ang="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1181100"/>
            <a:ext cx="38100" cy="1752600"/>
          </a:xfrm>
          <a:custGeom>
            <a:avLst/>
            <a:gdLst/>
            <a:ahLst/>
            <a:cxnLst/>
            <a:rect l="l" t="t" r="r" b="b"/>
            <a:pathLst>
              <a:path w="38100" h="1752600">
                <a:moveTo>
                  <a:pt x="38100" y="0"/>
                </a:moveTo>
                <a:lnTo>
                  <a:pt x="38100" y="0"/>
                </a:lnTo>
                <a:lnTo>
                  <a:pt x="38100" y="1752600"/>
                </a:lnTo>
                <a:lnTo>
                  <a:pt x="38100" y="1752600"/>
                </a:lnTo>
                <a:cubicBezTo>
                  <a:pt x="17072" y="1752600"/>
                  <a:pt x="0" y="1735528"/>
                  <a:pt x="0" y="1714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8" name="Shape 6"/>
          <p:cNvSpPr/>
          <p:nvPr/>
        </p:nvSpPr>
        <p:spPr>
          <a:xfrm>
            <a:off x="609600" y="13716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9" name="Shape 7"/>
          <p:cNvSpPr/>
          <p:nvPr/>
        </p:nvSpPr>
        <p:spPr>
          <a:xfrm>
            <a:off x="762000" y="1524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0019" y="157163"/>
                </a:moveTo>
                <a:cubicBezTo>
                  <a:pt x="193417" y="157163"/>
                  <a:pt x="228600" y="121980"/>
                  <a:pt x="228600" y="78581"/>
                </a:cubicBezTo>
                <a:cubicBezTo>
                  <a:pt x="228600" y="35183"/>
                  <a:pt x="193417" y="0"/>
                  <a:pt x="150019" y="0"/>
                </a:cubicBezTo>
                <a:cubicBezTo>
                  <a:pt x="106620" y="0"/>
                  <a:pt x="71438" y="35183"/>
                  <a:pt x="71438" y="78581"/>
                </a:cubicBezTo>
                <a:cubicBezTo>
                  <a:pt x="71438" y="86931"/>
                  <a:pt x="72732" y="95012"/>
                  <a:pt x="75143" y="102557"/>
                </a:cubicBezTo>
                <a:lnTo>
                  <a:pt x="3125" y="174575"/>
                </a:lnTo>
                <a:cubicBezTo>
                  <a:pt x="1116" y="176585"/>
                  <a:pt x="0" y="179308"/>
                  <a:pt x="0" y="182166"/>
                </a:cubicBezTo>
                <a:lnTo>
                  <a:pt x="0" y="217884"/>
                </a:lnTo>
                <a:cubicBezTo>
                  <a:pt x="0" y="223823"/>
                  <a:pt x="4777" y="228600"/>
                  <a:pt x="10716" y="228600"/>
                </a:cubicBezTo>
                <a:lnTo>
                  <a:pt x="46434" y="228600"/>
                </a:lnTo>
                <a:cubicBezTo>
                  <a:pt x="52373" y="228600"/>
                  <a:pt x="57150" y="223823"/>
                  <a:pt x="57150" y="217884"/>
                </a:cubicBezTo>
                <a:lnTo>
                  <a:pt x="57150" y="200025"/>
                </a:lnTo>
                <a:lnTo>
                  <a:pt x="75009" y="200025"/>
                </a:lnTo>
                <a:cubicBezTo>
                  <a:pt x="80948" y="200025"/>
                  <a:pt x="85725" y="195248"/>
                  <a:pt x="85725" y="189309"/>
                </a:cubicBezTo>
                <a:lnTo>
                  <a:pt x="85725" y="171450"/>
                </a:lnTo>
                <a:lnTo>
                  <a:pt x="103584" y="171450"/>
                </a:lnTo>
                <a:cubicBezTo>
                  <a:pt x="106442" y="171450"/>
                  <a:pt x="109165" y="170334"/>
                  <a:pt x="111175" y="168325"/>
                </a:cubicBezTo>
                <a:lnTo>
                  <a:pt x="126043" y="153457"/>
                </a:lnTo>
                <a:cubicBezTo>
                  <a:pt x="133588" y="155868"/>
                  <a:pt x="141669" y="157163"/>
                  <a:pt x="150019" y="157163"/>
                </a:cubicBezTo>
                <a:close/>
                <a:moveTo>
                  <a:pt x="167878" y="42863"/>
                </a:moveTo>
                <a:cubicBezTo>
                  <a:pt x="177735" y="42863"/>
                  <a:pt x="185738" y="50865"/>
                  <a:pt x="185738" y="60722"/>
                </a:cubicBezTo>
                <a:cubicBezTo>
                  <a:pt x="185738" y="70579"/>
                  <a:pt x="177735" y="78581"/>
                  <a:pt x="167878" y="78581"/>
                </a:cubicBezTo>
                <a:cubicBezTo>
                  <a:pt x="158021" y="78581"/>
                  <a:pt x="150019" y="70579"/>
                  <a:pt x="150019" y="60722"/>
                </a:cubicBezTo>
                <a:cubicBezTo>
                  <a:pt x="150019" y="50865"/>
                  <a:pt x="158021" y="42863"/>
                  <a:pt x="167878" y="428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1295400" y="1371600"/>
            <a:ext cx="71342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Kubeflow Autologin Feature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95400" y="1714500"/>
            <a:ext cx="71151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Delivered end-to-end solution using Python/React/Deployment, significantly enhancing user authentication flow with seamless integration and improved security posture.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295400" y="2324100"/>
            <a:ext cx="742950" cy="419100"/>
          </a:xfrm>
          <a:custGeom>
            <a:avLst/>
            <a:gdLst/>
            <a:ahLst/>
            <a:cxnLst/>
            <a:rect l="l" t="t" r="r" b="b"/>
            <a:pathLst>
              <a:path w="742950" h="419100">
                <a:moveTo>
                  <a:pt x="76201" y="0"/>
                </a:moveTo>
                <a:lnTo>
                  <a:pt x="666749" y="0"/>
                </a:lnTo>
                <a:cubicBezTo>
                  <a:pt x="708834" y="0"/>
                  <a:pt x="742950" y="34116"/>
                  <a:pt x="742950" y="76201"/>
                </a:cubicBezTo>
                <a:lnTo>
                  <a:pt x="742950" y="342899"/>
                </a:lnTo>
                <a:cubicBezTo>
                  <a:pt x="742950" y="384984"/>
                  <a:pt x="708834" y="419100"/>
                  <a:pt x="6667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13" name="Text 11"/>
          <p:cNvSpPr/>
          <p:nvPr/>
        </p:nvSpPr>
        <p:spPr>
          <a:xfrm>
            <a:off x="1447800" y="2438400"/>
            <a:ext cx="52423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2191107" y="2324100"/>
            <a:ext cx="3238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Planned ETA Delivery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2191107" y="2514600"/>
            <a:ext cx="3248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Achieved while handling critical ad-hoc support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00050" y="3086100"/>
            <a:ext cx="3981450" cy="3390900"/>
          </a:xfrm>
          <a:custGeom>
            <a:avLst/>
            <a:gdLst/>
            <a:ahLst/>
            <a:cxnLst/>
            <a:rect l="l" t="t" r="r" b="b"/>
            <a:pathLst>
              <a:path w="3981450" h="3390900">
                <a:moveTo>
                  <a:pt x="38100" y="0"/>
                </a:moveTo>
                <a:lnTo>
                  <a:pt x="3867143" y="0"/>
                </a:lnTo>
                <a:cubicBezTo>
                  <a:pt x="3930273" y="0"/>
                  <a:pt x="3981450" y="51177"/>
                  <a:pt x="3981450" y="114307"/>
                </a:cubicBezTo>
                <a:lnTo>
                  <a:pt x="3981450" y="3276593"/>
                </a:lnTo>
                <a:cubicBezTo>
                  <a:pt x="3981450" y="3339723"/>
                  <a:pt x="3930273" y="3390900"/>
                  <a:pt x="3867143" y="3390900"/>
                </a:cubicBezTo>
                <a:lnTo>
                  <a:pt x="38100" y="3390900"/>
                </a:lnTo>
                <a:cubicBezTo>
                  <a:pt x="17072" y="3390900"/>
                  <a:pt x="0" y="3373828"/>
                  <a:pt x="0" y="3352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>
                  <a:alpha val="10000"/>
                </a:srgbClr>
              </a:gs>
              <a:gs pos="100000">
                <a:srgbClr val="FF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7" name="Shape 15"/>
          <p:cNvSpPr/>
          <p:nvPr/>
        </p:nvSpPr>
        <p:spPr>
          <a:xfrm>
            <a:off x="400050" y="3086100"/>
            <a:ext cx="38100" cy="3390900"/>
          </a:xfrm>
          <a:custGeom>
            <a:avLst/>
            <a:gdLst/>
            <a:ahLst/>
            <a:cxnLst/>
            <a:rect l="l" t="t" r="r" b="b"/>
            <a:pathLst>
              <a:path w="38100" h="3390900">
                <a:moveTo>
                  <a:pt x="38100" y="0"/>
                </a:moveTo>
                <a:lnTo>
                  <a:pt x="38100" y="0"/>
                </a:lnTo>
                <a:lnTo>
                  <a:pt x="38100" y="3390900"/>
                </a:lnTo>
                <a:lnTo>
                  <a:pt x="38100" y="3390900"/>
                </a:lnTo>
                <a:cubicBezTo>
                  <a:pt x="17072" y="3390900"/>
                  <a:pt x="0" y="3373828"/>
                  <a:pt x="0" y="3352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8" name="Shape 16"/>
          <p:cNvSpPr/>
          <p:nvPr/>
        </p:nvSpPr>
        <p:spPr>
          <a:xfrm>
            <a:off x="609600" y="3276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9" name="Shape 17"/>
          <p:cNvSpPr/>
          <p:nvPr/>
        </p:nvSpPr>
        <p:spPr>
          <a:xfrm>
            <a:off x="742950" y="34099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0" name="Text 18"/>
          <p:cNvSpPr/>
          <p:nvPr/>
        </p:nvSpPr>
        <p:spPr>
          <a:xfrm>
            <a:off x="1181100" y="3276600"/>
            <a:ext cx="3095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Security &amp; System Integrity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81100" y="3619501"/>
            <a:ext cx="30861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Proactively remediated vulnerabilities and managed error-free deployments for ML pipelines and microservices, ensuring robust system security.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548188" y="3086100"/>
            <a:ext cx="3981450" cy="3390900"/>
          </a:xfrm>
          <a:custGeom>
            <a:avLst/>
            <a:gdLst/>
            <a:ahLst/>
            <a:cxnLst/>
            <a:rect l="l" t="t" r="r" b="b"/>
            <a:pathLst>
              <a:path w="3981450" h="3390900">
                <a:moveTo>
                  <a:pt x="38100" y="0"/>
                </a:moveTo>
                <a:lnTo>
                  <a:pt x="3867143" y="0"/>
                </a:lnTo>
                <a:cubicBezTo>
                  <a:pt x="3930273" y="0"/>
                  <a:pt x="3981450" y="51177"/>
                  <a:pt x="3981450" y="114307"/>
                </a:cubicBezTo>
                <a:lnTo>
                  <a:pt x="3981450" y="3276593"/>
                </a:lnTo>
                <a:cubicBezTo>
                  <a:pt x="3981450" y="3339723"/>
                  <a:pt x="3930273" y="3390900"/>
                  <a:pt x="3867143" y="3390900"/>
                </a:cubicBezTo>
                <a:lnTo>
                  <a:pt x="38100" y="3390900"/>
                </a:lnTo>
                <a:cubicBezTo>
                  <a:pt x="17072" y="3390900"/>
                  <a:pt x="0" y="3373828"/>
                  <a:pt x="0" y="3352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>
                  <a:alpha val="10000"/>
                </a:srgbClr>
              </a:gs>
              <a:gs pos="100000">
                <a:srgbClr val="00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23" name="Shape 21"/>
          <p:cNvSpPr/>
          <p:nvPr/>
        </p:nvSpPr>
        <p:spPr>
          <a:xfrm>
            <a:off x="4548188" y="3086100"/>
            <a:ext cx="38100" cy="3390900"/>
          </a:xfrm>
          <a:custGeom>
            <a:avLst/>
            <a:gdLst/>
            <a:ahLst/>
            <a:cxnLst/>
            <a:rect l="l" t="t" r="r" b="b"/>
            <a:pathLst>
              <a:path w="38100" h="3390900">
                <a:moveTo>
                  <a:pt x="38100" y="0"/>
                </a:moveTo>
                <a:lnTo>
                  <a:pt x="38100" y="0"/>
                </a:lnTo>
                <a:lnTo>
                  <a:pt x="38100" y="3390900"/>
                </a:lnTo>
                <a:lnTo>
                  <a:pt x="38100" y="3390900"/>
                </a:lnTo>
                <a:cubicBezTo>
                  <a:pt x="17072" y="3390900"/>
                  <a:pt x="0" y="3373828"/>
                  <a:pt x="0" y="3352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4" name="Shape 22"/>
          <p:cNvSpPr/>
          <p:nvPr/>
        </p:nvSpPr>
        <p:spPr>
          <a:xfrm>
            <a:off x="4757738" y="3276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5" name="Shape 23"/>
          <p:cNvSpPr/>
          <p:nvPr/>
        </p:nvSpPr>
        <p:spPr>
          <a:xfrm>
            <a:off x="4867275" y="34099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6" name="Text 24"/>
          <p:cNvSpPr/>
          <p:nvPr/>
        </p:nvSpPr>
        <p:spPr>
          <a:xfrm>
            <a:off x="5329238" y="3276600"/>
            <a:ext cx="3095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DevOps Standardization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329238" y="3619501"/>
            <a:ext cx="30861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Created comprehensive architecture guides and diagrams, ensuring reproducible deployments and establishing best practices across the team.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715375" y="1181100"/>
            <a:ext cx="3095625" cy="5295900"/>
          </a:xfrm>
          <a:custGeom>
            <a:avLst/>
            <a:gdLst/>
            <a:ahLst/>
            <a:cxnLst/>
            <a:rect l="l" t="t" r="r" b="b"/>
            <a:pathLst>
              <a:path w="3095625" h="5295900">
                <a:moveTo>
                  <a:pt x="114290" y="0"/>
                </a:moveTo>
                <a:lnTo>
                  <a:pt x="2981335" y="0"/>
                </a:lnTo>
                <a:cubicBezTo>
                  <a:pt x="3044455" y="0"/>
                  <a:pt x="3095625" y="51170"/>
                  <a:pt x="3095625" y="114290"/>
                </a:cubicBezTo>
                <a:lnTo>
                  <a:pt x="3095625" y="5181610"/>
                </a:lnTo>
                <a:cubicBezTo>
                  <a:pt x="3095625" y="5244730"/>
                  <a:pt x="3044455" y="5295900"/>
                  <a:pt x="2981335" y="5295900"/>
                </a:cubicBezTo>
                <a:lnTo>
                  <a:pt x="114290" y="5295900"/>
                </a:lnTo>
                <a:cubicBezTo>
                  <a:pt x="51170" y="5295900"/>
                  <a:pt x="0" y="5244730"/>
                  <a:pt x="0" y="518161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/>
              </a:gs>
              <a:gs pos="100000">
                <a:srgbClr val="486AAE">
                  <a:alpha val="90000"/>
                </a:srgbClr>
              </a:gs>
            </a:gsLst>
            <a:lin ang="5400000" scaled="1"/>
          </a:gradFill>
          <a:ln/>
        </p:spPr>
      </p:sp>
      <p:sp>
        <p:nvSpPr>
          <p:cNvPr id="29" name="Text 27"/>
          <p:cNvSpPr/>
          <p:nvPr/>
        </p:nvSpPr>
        <p:spPr>
          <a:xfrm>
            <a:off x="8858250" y="1371600"/>
            <a:ext cx="2809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Technologies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909685" y="1874520"/>
            <a:ext cx="2703195" cy="731520"/>
          </a:xfrm>
          <a:custGeom>
            <a:avLst/>
            <a:gdLst/>
            <a:ahLst/>
            <a:cxnLst/>
            <a:rect l="l" t="t" r="r" b="b"/>
            <a:pathLst>
              <a:path w="2703195" h="731520">
                <a:moveTo>
                  <a:pt x="76202" y="0"/>
                </a:moveTo>
                <a:lnTo>
                  <a:pt x="2626993" y="0"/>
                </a:lnTo>
                <a:cubicBezTo>
                  <a:pt x="2669078" y="0"/>
                  <a:pt x="2703195" y="34117"/>
                  <a:pt x="2703195" y="76202"/>
                </a:cubicBezTo>
                <a:lnTo>
                  <a:pt x="2703195" y="655318"/>
                </a:lnTo>
                <a:cubicBezTo>
                  <a:pt x="2703195" y="697403"/>
                  <a:pt x="2669078" y="731520"/>
                  <a:pt x="2626993" y="731520"/>
                </a:cubicBezTo>
                <a:lnTo>
                  <a:pt x="76202" y="731520"/>
                </a:lnTo>
                <a:cubicBezTo>
                  <a:pt x="34117" y="731520"/>
                  <a:pt x="0" y="697403"/>
                  <a:pt x="0" y="6553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10163175" y="199263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96364" y="89520"/>
                </a:moveTo>
                <a:cubicBezTo>
                  <a:pt x="192926" y="75724"/>
                  <a:pt x="186407" y="65321"/>
                  <a:pt x="172522" y="65321"/>
                </a:cubicBezTo>
                <a:lnTo>
                  <a:pt x="154618" y="65321"/>
                </a:lnTo>
                <a:lnTo>
                  <a:pt x="154618" y="86484"/>
                </a:lnTo>
                <a:cubicBezTo>
                  <a:pt x="154618" y="102915"/>
                  <a:pt x="140687" y="116756"/>
                  <a:pt x="124792" y="116756"/>
                </a:cubicBezTo>
                <a:lnTo>
                  <a:pt x="77108" y="116756"/>
                </a:lnTo>
                <a:cubicBezTo>
                  <a:pt x="64071" y="116756"/>
                  <a:pt x="53266" y="127918"/>
                  <a:pt x="53266" y="141000"/>
                </a:cubicBezTo>
                <a:lnTo>
                  <a:pt x="53266" y="186452"/>
                </a:lnTo>
                <a:cubicBezTo>
                  <a:pt x="53266" y="199400"/>
                  <a:pt x="64517" y="206990"/>
                  <a:pt x="77108" y="210696"/>
                </a:cubicBezTo>
                <a:cubicBezTo>
                  <a:pt x="92199" y="215116"/>
                  <a:pt x="106710" y="215920"/>
                  <a:pt x="124792" y="210696"/>
                </a:cubicBezTo>
                <a:cubicBezTo>
                  <a:pt x="136803" y="207213"/>
                  <a:pt x="148635" y="200204"/>
                  <a:pt x="148635" y="186452"/>
                </a:cubicBezTo>
                <a:lnTo>
                  <a:pt x="148635" y="168280"/>
                </a:lnTo>
                <a:lnTo>
                  <a:pt x="100995" y="168280"/>
                </a:lnTo>
                <a:lnTo>
                  <a:pt x="100995" y="162208"/>
                </a:lnTo>
                <a:lnTo>
                  <a:pt x="172522" y="162208"/>
                </a:lnTo>
                <a:cubicBezTo>
                  <a:pt x="186407" y="162208"/>
                  <a:pt x="191542" y="152519"/>
                  <a:pt x="196364" y="138008"/>
                </a:cubicBezTo>
                <a:cubicBezTo>
                  <a:pt x="201364" y="123051"/>
                  <a:pt x="201141" y="108674"/>
                  <a:pt x="196364" y="89520"/>
                </a:cubicBezTo>
                <a:close/>
                <a:moveTo>
                  <a:pt x="127784" y="198552"/>
                </a:moveTo>
                <a:cubicBezTo>
                  <a:pt x="124386" y="198790"/>
                  <a:pt x="121139" y="197112"/>
                  <a:pt x="119367" y="194203"/>
                </a:cubicBezTo>
                <a:cubicBezTo>
                  <a:pt x="117595" y="191293"/>
                  <a:pt x="117595" y="187638"/>
                  <a:pt x="119367" y="184729"/>
                </a:cubicBezTo>
                <a:cubicBezTo>
                  <a:pt x="121139" y="181819"/>
                  <a:pt x="124386" y="180141"/>
                  <a:pt x="127784" y="180380"/>
                </a:cubicBezTo>
                <a:cubicBezTo>
                  <a:pt x="131182" y="180141"/>
                  <a:pt x="134429" y="181819"/>
                  <a:pt x="136201" y="184729"/>
                </a:cubicBezTo>
                <a:cubicBezTo>
                  <a:pt x="137972" y="187638"/>
                  <a:pt x="137972" y="191293"/>
                  <a:pt x="136201" y="194203"/>
                </a:cubicBezTo>
                <a:cubicBezTo>
                  <a:pt x="134429" y="197112"/>
                  <a:pt x="131182" y="198790"/>
                  <a:pt x="127784" y="198552"/>
                </a:cubicBezTo>
                <a:close/>
                <a:moveTo>
                  <a:pt x="74920" y="110773"/>
                </a:moveTo>
                <a:lnTo>
                  <a:pt x="122605" y="110773"/>
                </a:lnTo>
                <a:cubicBezTo>
                  <a:pt x="135865" y="110773"/>
                  <a:pt x="146447" y="99834"/>
                  <a:pt x="146447" y="86529"/>
                </a:cubicBezTo>
                <a:lnTo>
                  <a:pt x="146447" y="41032"/>
                </a:lnTo>
                <a:cubicBezTo>
                  <a:pt x="146447" y="28084"/>
                  <a:pt x="135553" y="18395"/>
                  <a:pt x="122605" y="16207"/>
                </a:cubicBezTo>
                <a:cubicBezTo>
                  <a:pt x="106620" y="13573"/>
                  <a:pt x="89252" y="13707"/>
                  <a:pt x="74920" y="16252"/>
                </a:cubicBezTo>
                <a:cubicBezTo>
                  <a:pt x="54739" y="19824"/>
                  <a:pt x="51078" y="27280"/>
                  <a:pt x="51078" y="41077"/>
                </a:cubicBezTo>
                <a:lnTo>
                  <a:pt x="51078" y="59248"/>
                </a:lnTo>
                <a:lnTo>
                  <a:pt x="98807" y="59248"/>
                </a:lnTo>
                <a:lnTo>
                  <a:pt x="98807" y="65321"/>
                </a:lnTo>
                <a:lnTo>
                  <a:pt x="33174" y="65321"/>
                </a:lnTo>
                <a:cubicBezTo>
                  <a:pt x="19288" y="65321"/>
                  <a:pt x="7144" y="73670"/>
                  <a:pt x="3349" y="89520"/>
                </a:cubicBezTo>
                <a:cubicBezTo>
                  <a:pt x="-1027" y="107692"/>
                  <a:pt x="-1206" y="119033"/>
                  <a:pt x="3349" y="138008"/>
                </a:cubicBezTo>
                <a:cubicBezTo>
                  <a:pt x="6742" y="152117"/>
                  <a:pt x="14823" y="162208"/>
                  <a:pt x="28709" y="162208"/>
                </a:cubicBezTo>
                <a:lnTo>
                  <a:pt x="45095" y="162208"/>
                </a:lnTo>
                <a:lnTo>
                  <a:pt x="45095" y="140419"/>
                </a:lnTo>
                <a:cubicBezTo>
                  <a:pt x="45095" y="124658"/>
                  <a:pt x="58713" y="110773"/>
                  <a:pt x="74920" y="110773"/>
                </a:cubicBezTo>
                <a:close/>
                <a:moveTo>
                  <a:pt x="71973" y="28888"/>
                </a:moveTo>
                <a:cubicBezTo>
                  <a:pt x="77000" y="28888"/>
                  <a:pt x="81082" y="32969"/>
                  <a:pt x="81082" y="37996"/>
                </a:cubicBezTo>
                <a:cubicBezTo>
                  <a:pt x="81082" y="43023"/>
                  <a:pt x="77000" y="47104"/>
                  <a:pt x="71973" y="47104"/>
                </a:cubicBezTo>
                <a:cubicBezTo>
                  <a:pt x="66946" y="47104"/>
                  <a:pt x="62865" y="43023"/>
                  <a:pt x="62865" y="37996"/>
                </a:cubicBezTo>
                <a:cubicBezTo>
                  <a:pt x="62865" y="32969"/>
                  <a:pt x="66946" y="28888"/>
                  <a:pt x="71973" y="28888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2" name="Text 30"/>
          <p:cNvSpPr/>
          <p:nvPr/>
        </p:nvSpPr>
        <p:spPr>
          <a:xfrm>
            <a:off x="8989695" y="2259330"/>
            <a:ext cx="2543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909685" y="2773680"/>
            <a:ext cx="2703195" cy="731520"/>
          </a:xfrm>
          <a:custGeom>
            <a:avLst/>
            <a:gdLst/>
            <a:ahLst/>
            <a:cxnLst/>
            <a:rect l="l" t="t" r="r" b="b"/>
            <a:pathLst>
              <a:path w="2703195" h="731520">
                <a:moveTo>
                  <a:pt x="76202" y="0"/>
                </a:moveTo>
                <a:lnTo>
                  <a:pt x="2626993" y="0"/>
                </a:lnTo>
                <a:cubicBezTo>
                  <a:pt x="2669078" y="0"/>
                  <a:pt x="2703195" y="34117"/>
                  <a:pt x="2703195" y="76202"/>
                </a:cubicBezTo>
                <a:lnTo>
                  <a:pt x="2703195" y="655318"/>
                </a:lnTo>
                <a:cubicBezTo>
                  <a:pt x="2703195" y="697403"/>
                  <a:pt x="2669078" y="731520"/>
                  <a:pt x="2626993" y="731520"/>
                </a:cubicBezTo>
                <a:lnTo>
                  <a:pt x="76202" y="731520"/>
                </a:lnTo>
                <a:cubicBezTo>
                  <a:pt x="34117" y="731520"/>
                  <a:pt x="0" y="697403"/>
                  <a:pt x="0" y="6553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10148888" y="289179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6720" y="79117"/>
                </a:moveTo>
                <a:cubicBezTo>
                  <a:pt x="184309" y="78313"/>
                  <a:pt x="181898" y="77554"/>
                  <a:pt x="179487" y="76840"/>
                </a:cubicBezTo>
                <a:cubicBezTo>
                  <a:pt x="179889" y="75188"/>
                  <a:pt x="180246" y="73536"/>
                  <a:pt x="180603" y="71884"/>
                </a:cubicBezTo>
                <a:cubicBezTo>
                  <a:pt x="186095" y="45274"/>
                  <a:pt x="182478" y="23887"/>
                  <a:pt x="170289" y="16832"/>
                </a:cubicBezTo>
                <a:cubicBezTo>
                  <a:pt x="158547" y="10091"/>
                  <a:pt x="139392" y="17100"/>
                  <a:pt x="120015" y="33977"/>
                </a:cubicBezTo>
                <a:cubicBezTo>
                  <a:pt x="118095" y="35629"/>
                  <a:pt x="116220" y="37371"/>
                  <a:pt x="114434" y="39112"/>
                </a:cubicBezTo>
                <a:cubicBezTo>
                  <a:pt x="113228" y="37951"/>
                  <a:pt x="111978" y="36790"/>
                  <a:pt x="110728" y="35674"/>
                </a:cubicBezTo>
                <a:cubicBezTo>
                  <a:pt x="90413" y="17636"/>
                  <a:pt x="70053" y="10046"/>
                  <a:pt x="57864" y="17145"/>
                </a:cubicBezTo>
                <a:cubicBezTo>
                  <a:pt x="46166" y="23932"/>
                  <a:pt x="42684" y="44068"/>
                  <a:pt x="47595" y="69250"/>
                </a:cubicBezTo>
                <a:cubicBezTo>
                  <a:pt x="48086" y="71750"/>
                  <a:pt x="48622" y="74206"/>
                  <a:pt x="49247" y="76706"/>
                </a:cubicBezTo>
                <a:cubicBezTo>
                  <a:pt x="46390" y="77510"/>
                  <a:pt x="43577" y="78403"/>
                  <a:pt x="40943" y="79340"/>
                </a:cubicBezTo>
                <a:cubicBezTo>
                  <a:pt x="17100" y="87600"/>
                  <a:pt x="0" y="100638"/>
                  <a:pt x="0" y="114121"/>
                </a:cubicBezTo>
                <a:cubicBezTo>
                  <a:pt x="0" y="128052"/>
                  <a:pt x="18217" y="142027"/>
                  <a:pt x="42996" y="150510"/>
                </a:cubicBezTo>
                <a:cubicBezTo>
                  <a:pt x="45006" y="151180"/>
                  <a:pt x="47015" y="151849"/>
                  <a:pt x="49069" y="152430"/>
                </a:cubicBezTo>
                <a:cubicBezTo>
                  <a:pt x="48399" y="155109"/>
                  <a:pt x="47818" y="157743"/>
                  <a:pt x="47283" y="160466"/>
                </a:cubicBezTo>
                <a:cubicBezTo>
                  <a:pt x="42595" y="185246"/>
                  <a:pt x="46256" y="204892"/>
                  <a:pt x="57954" y="211634"/>
                </a:cubicBezTo>
                <a:cubicBezTo>
                  <a:pt x="70009" y="218599"/>
                  <a:pt x="90279" y="211455"/>
                  <a:pt x="110014" y="194176"/>
                </a:cubicBezTo>
                <a:cubicBezTo>
                  <a:pt x="111576" y="192792"/>
                  <a:pt x="113139" y="191363"/>
                  <a:pt x="114702" y="189845"/>
                </a:cubicBezTo>
                <a:cubicBezTo>
                  <a:pt x="116666" y="191765"/>
                  <a:pt x="118720" y="193596"/>
                  <a:pt x="120774" y="195382"/>
                </a:cubicBezTo>
                <a:cubicBezTo>
                  <a:pt x="139884" y="211812"/>
                  <a:pt x="158770" y="218465"/>
                  <a:pt x="170423" y="211723"/>
                </a:cubicBezTo>
                <a:cubicBezTo>
                  <a:pt x="182478" y="204758"/>
                  <a:pt x="186407" y="183639"/>
                  <a:pt x="181317" y="157922"/>
                </a:cubicBezTo>
                <a:cubicBezTo>
                  <a:pt x="180915" y="155957"/>
                  <a:pt x="180469" y="153948"/>
                  <a:pt x="179978" y="151894"/>
                </a:cubicBezTo>
                <a:cubicBezTo>
                  <a:pt x="181407" y="151492"/>
                  <a:pt x="182791" y="151046"/>
                  <a:pt x="184175" y="150599"/>
                </a:cubicBezTo>
                <a:cubicBezTo>
                  <a:pt x="209937" y="142071"/>
                  <a:pt x="228600" y="128275"/>
                  <a:pt x="228600" y="114121"/>
                </a:cubicBezTo>
                <a:cubicBezTo>
                  <a:pt x="228600" y="100593"/>
                  <a:pt x="211009" y="87466"/>
                  <a:pt x="186720" y="79117"/>
                </a:cubicBezTo>
                <a:close/>
                <a:moveTo>
                  <a:pt x="126310" y="41211"/>
                </a:moveTo>
                <a:cubicBezTo>
                  <a:pt x="142920" y="26744"/>
                  <a:pt x="158413" y="21074"/>
                  <a:pt x="165467" y="25137"/>
                </a:cubicBezTo>
                <a:cubicBezTo>
                  <a:pt x="173013" y="29468"/>
                  <a:pt x="175915" y="46970"/>
                  <a:pt x="171182" y="69964"/>
                </a:cubicBezTo>
                <a:cubicBezTo>
                  <a:pt x="170870" y="71482"/>
                  <a:pt x="170557" y="72956"/>
                  <a:pt x="170155" y="74429"/>
                </a:cubicBezTo>
                <a:cubicBezTo>
                  <a:pt x="160243" y="72197"/>
                  <a:pt x="150197" y="70589"/>
                  <a:pt x="140107" y="69696"/>
                </a:cubicBezTo>
                <a:cubicBezTo>
                  <a:pt x="134302" y="61392"/>
                  <a:pt x="127962" y="53444"/>
                  <a:pt x="121087" y="45988"/>
                </a:cubicBezTo>
                <a:cubicBezTo>
                  <a:pt x="122828" y="44336"/>
                  <a:pt x="124524" y="42773"/>
                  <a:pt x="126310" y="41211"/>
                </a:cubicBezTo>
                <a:close/>
                <a:moveTo>
                  <a:pt x="74652" y="137294"/>
                </a:moveTo>
                <a:cubicBezTo>
                  <a:pt x="76929" y="141178"/>
                  <a:pt x="79251" y="145063"/>
                  <a:pt x="81707" y="148858"/>
                </a:cubicBezTo>
                <a:cubicBezTo>
                  <a:pt x="74741" y="148099"/>
                  <a:pt x="67821" y="146983"/>
                  <a:pt x="60990" y="145509"/>
                </a:cubicBezTo>
                <a:cubicBezTo>
                  <a:pt x="62954" y="139080"/>
                  <a:pt x="65410" y="132427"/>
                  <a:pt x="68267" y="125641"/>
                </a:cubicBezTo>
                <a:cubicBezTo>
                  <a:pt x="70321" y="129570"/>
                  <a:pt x="72420" y="133454"/>
                  <a:pt x="74652" y="137294"/>
                </a:cubicBezTo>
                <a:close/>
                <a:moveTo>
                  <a:pt x="61124" y="83582"/>
                </a:moveTo>
                <a:cubicBezTo>
                  <a:pt x="67553" y="82153"/>
                  <a:pt x="74384" y="80992"/>
                  <a:pt x="81483" y="80099"/>
                </a:cubicBezTo>
                <a:cubicBezTo>
                  <a:pt x="79117" y="83805"/>
                  <a:pt x="76795" y="87600"/>
                  <a:pt x="74608" y="91440"/>
                </a:cubicBezTo>
                <a:cubicBezTo>
                  <a:pt x="72420" y="95235"/>
                  <a:pt x="70277" y="99120"/>
                  <a:pt x="68267" y="103049"/>
                </a:cubicBezTo>
                <a:cubicBezTo>
                  <a:pt x="65455" y="96396"/>
                  <a:pt x="63088" y="89877"/>
                  <a:pt x="61124" y="83582"/>
                </a:cubicBezTo>
                <a:close/>
                <a:moveTo>
                  <a:pt x="73357" y="114345"/>
                </a:moveTo>
                <a:cubicBezTo>
                  <a:pt x="76304" y="108183"/>
                  <a:pt x="79519" y="102156"/>
                  <a:pt x="82912" y="96217"/>
                </a:cubicBezTo>
                <a:cubicBezTo>
                  <a:pt x="86305" y="90279"/>
                  <a:pt x="89967" y="84519"/>
                  <a:pt x="93806" y="78849"/>
                </a:cubicBezTo>
                <a:cubicBezTo>
                  <a:pt x="100504" y="78358"/>
                  <a:pt x="107335" y="78090"/>
                  <a:pt x="114300" y="78090"/>
                </a:cubicBezTo>
                <a:cubicBezTo>
                  <a:pt x="121265" y="78090"/>
                  <a:pt x="128141" y="78358"/>
                  <a:pt x="134794" y="78849"/>
                </a:cubicBezTo>
                <a:cubicBezTo>
                  <a:pt x="138589" y="84475"/>
                  <a:pt x="142205" y="90234"/>
                  <a:pt x="145643" y="96128"/>
                </a:cubicBezTo>
                <a:cubicBezTo>
                  <a:pt x="149081" y="102022"/>
                  <a:pt x="152296" y="108049"/>
                  <a:pt x="155332" y="114166"/>
                </a:cubicBezTo>
                <a:cubicBezTo>
                  <a:pt x="152340" y="120328"/>
                  <a:pt x="149126" y="126400"/>
                  <a:pt x="145688" y="132383"/>
                </a:cubicBezTo>
                <a:cubicBezTo>
                  <a:pt x="142295" y="138321"/>
                  <a:pt x="138678" y="144081"/>
                  <a:pt x="134883" y="149796"/>
                </a:cubicBezTo>
                <a:cubicBezTo>
                  <a:pt x="128230" y="150287"/>
                  <a:pt x="121310" y="150510"/>
                  <a:pt x="114300" y="150510"/>
                </a:cubicBezTo>
                <a:cubicBezTo>
                  <a:pt x="107290" y="150510"/>
                  <a:pt x="100504" y="150287"/>
                  <a:pt x="93940" y="149885"/>
                </a:cubicBezTo>
                <a:cubicBezTo>
                  <a:pt x="90056" y="144214"/>
                  <a:pt x="86395" y="138410"/>
                  <a:pt x="82957" y="132472"/>
                </a:cubicBezTo>
                <a:cubicBezTo>
                  <a:pt x="79519" y="126534"/>
                  <a:pt x="76349" y="120506"/>
                  <a:pt x="73357" y="114345"/>
                </a:cubicBezTo>
                <a:close/>
                <a:moveTo>
                  <a:pt x="153992" y="137205"/>
                </a:moveTo>
                <a:cubicBezTo>
                  <a:pt x="156270" y="133276"/>
                  <a:pt x="158413" y="129302"/>
                  <a:pt x="160511" y="125284"/>
                </a:cubicBezTo>
                <a:cubicBezTo>
                  <a:pt x="163369" y="131758"/>
                  <a:pt x="165869" y="138321"/>
                  <a:pt x="168057" y="145063"/>
                </a:cubicBezTo>
                <a:cubicBezTo>
                  <a:pt x="161136" y="146625"/>
                  <a:pt x="154126" y="147831"/>
                  <a:pt x="147072" y="148635"/>
                </a:cubicBezTo>
                <a:cubicBezTo>
                  <a:pt x="149483" y="144884"/>
                  <a:pt x="151760" y="141044"/>
                  <a:pt x="153992" y="137205"/>
                </a:cubicBezTo>
                <a:close/>
                <a:moveTo>
                  <a:pt x="160422" y="103049"/>
                </a:moveTo>
                <a:cubicBezTo>
                  <a:pt x="158323" y="99120"/>
                  <a:pt x="156180" y="95190"/>
                  <a:pt x="153948" y="91351"/>
                </a:cubicBezTo>
                <a:cubicBezTo>
                  <a:pt x="151760" y="87556"/>
                  <a:pt x="149483" y="83805"/>
                  <a:pt x="147117" y="80099"/>
                </a:cubicBezTo>
                <a:cubicBezTo>
                  <a:pt x="154305" y="80992"/>
                  <a:pt x="161181" y="82198"/>
                  <a:pt x="167610" y="83671"/>
                </a:cubicBezTo>
                <a:cubicBezTo>
                  <a:pt x="165556" y="90279"/>
                  <a:pt x="163145" y="96709"/>
                  <a:pt x="160422" y="103049"/>
                </a:cubicBezTo>
                <a:close/>
                <a:moveTo>
                  <a:pt x="114389" y="52819"/>
                </a:moveTo>
                <a:cubicBezTo>
                  <a:pt x="119077" y="57909"/>
                  <a:pt x="123498" y="63267"/>
                  <a:pt x="127605" y="68803"/>
                </a:cubicBezTo>
                <a:cubicBezTo>
                  <a:pt x="118765" y="68401"/>
                  <a:pt x="109880" y="68401"/>
                  <a:pt x="101039" y="68803"/>
                </a:cubicBezTo>
                <a:cubicBezTo>
                  <a:pt x="105415" y="63044"/>
                  <a:pt x="109924" y="57686"/>
                  <a:pt x="114389" y="52819"/>
                </a:cubicBezTo>
                <a:close/>
                <a:moveTo>
                  <a:pt x="62597" y="25450"/>
                </a:moveTo>
                <a:cubicBezTo>
                  <a:pt x="70098" y="21074"/>
                  <a:pt x="86752" y="27325"/>
                  <a:pt x="104299" y="42863"/>
                </a:cubicBezTo>
                <a:cubicBezTo>
                  <a:pt x="105415" y="43845"/>
                  <a:pt x="106531" y="44916"/>
                  <a:pt x="107692" y="45988"/>
                </a:cubicBezTo>
                <a:cubicBezTo>
                  <a:pt x="100772" y="53444"/>
                  <a:pt x="94387" y="61392"/>
                  <a:pt x="88538" y="69696"/>
                </a:cubicBezTo>
                <a:cubicBezTo>
                  <a:pt x="78447" y="70589"/>
                  <a:pt x="68446" y="72152"/>
                  <a:pt x="58534" y="74340"/>
                </a:cubicBezTo>
                <a:cubicBezTo>
                  <a:pt x="57954" y="72063"/>
                  <a:pt x="57463" y="69741"/>
                  <a:pt x="56971" y="67419"/>
                </a:cubicBezTo>
                <a:cubicBezTo>
                  <a:pt x="52774" y="45809"/>
                  <a:pt x="55543" y="29513"/>
                  <a:pt x="62597" y="25450"/>
                </a:cubicBezTo>
                <a:close/>
                <a:moveTo>
                  <a:pt x="51658" y="143143"/>
                </a:moveTo>
                <a:cubicBezTo>
                  <a:pt x="49783" y="142607"/>
                  <a:pt x="47952" y="142027"/>
                  <a:pt x="46122" y="141402"/>
                </a:cubicBezTo>
                <a:cubicBezTo>
                  <a:pt x="36612" y="138410"/>
                  <a:pt x="25807" y="133677"/>
                  <a:pt x="17993" y="127471"/>
                </a:cubicBezTo>
                <a:cubicBezTo>
                  <a:pt x="13484" y="124346"/>
                  <a:pt x="10448" y="119524"/>
                  <a:pt x="9599" y="114121"/>
                </a:cubicBezTo>
                <a:cubicBezTo>
                  <a:pt x="9599" y="105951"/>
                  <a:pt x="23708" y="95503"/>
                  <a:pt x="44068" y="88404"/>
                </a:cubicBezTo>
                <a:cubicBezTo>
                  <a:pt x="46613" y="87511"/>
                  <a:pt x="49203" y="86707"/>
                  <a:pt x="51792" y="85948"/>
                </a:cubicBezTo>
                <a:cubicBezTo>
                  <a:pt x="54828" y="95637"/>
                  <a:pt x="58489" y="105147"/>
                  <a:pt x="62731" y="114345"/>
                </a:cubicBezTo>
                <a:cubicBezTo>
                  <a:pt x="58445" y="123676"/>
                  <a:pt x="54739" y="133320"/>
                  <a:pt x="51658" y="143143"/>
                </a:cubicBezTo>
                <a:close/>
                <a:moveTo>
                  <a:pt x="103718" y="186898"/>
                </a:moveTo>
                <a:cubicBezTo>
                  <a:pt x="96351" y="193640"/>
                  <a:pt x="87823" y="198998"/>
                  <a:pt x="78537" y="202659"/>
                </a:cubicBezTo>
                <a:cubicBezTo>
                  <a:pt x="73581" y="205026"/>
                  <a:pt x="67866" y="205249"/>
                  <a:pt x="62776" y="203240"/>
                </a:cubicBezTo>
                <a:cubicBezTo>
                  <a:pt x="55677" y="199132"/>
                  <a:pt x="52730" y="183371"/>
                  <a:pt x="56748" y="162163"/>
                </a:cubicBezTo>
                <a:cubicBezTo>
                  <a:pt x="57239" y="159663"/>
                  <a:pt x="57775" y="157163"/>
                  <a:pt x="58400" y="154707"/>
                </a:cubicBezTo>
                <a:cubicBezTo>
                  <a:pt x="68401" y="156850"/>
                  <a:pt x="78492" y="158323"/>
                  <a:pt x="88716" y="159082"/>
                </a:cubicBezTo>
                <a:cubicBezTo>
                  <a:pt x="94610" y="167432"/>
                  <a:pt x="101084" y="175424"/>
                  <a:pt x="108005" y="182925"/>
                </a:cubicBezTo>
                <a:cubicBezTo>
                  <a:pt x="106576" y="184309"/>
                  <a:pt x="105147" y="185648"/>
                  <a:pt x="103718" y="186898"/>
                </a:cubicBezTo>
                <a:close/>
                <a:moveTo>
                  <a:pt x="114657" y="176049"/>
                </a:moveTo>
                <a:cubicBezTo>
                  <a:pt x="110103" y="171137"/>
                  <a:pt x="105549" y="165690"/>
                  <a:pt x="101129" y="159841"/>
                </a:cubicBezTo>
                <a:cubicBezTo>
                  <a:pt x="105415" y="160020"/>
                  <a:pt x="109835" y="160109"/>
                  <a:pt x="114300" y="160109"/>
                </a:cubicBezTo>
                <a:cubicBezTo>
                  <a:pt x="118899" y="160109"/>
                  <a:pt x="123408" y="160020"/>
                  <a:pt x="127873" y="159797"/>
                </a:cubicBezTo>
                <a:cubicBezTo>
                  <a:pt x="123765" y="165467"/>
                  <a:pt x="119345" y="170870"/>
                  <a:pt x="114657" y="176049"/>
                </a:cubicBezTo>
                <a:close/>
                <a:moveTo>
                  <a:pt x="173013" y="189443"/>
                </a:moveTo>
                <a:cubicBezTo>
                  <a:pt x="172611" y="194890"/>
                  <a:pt x="169932" y="199980"/>
                  <a:pt x="165646" y="203418"/>
                </a:cubicBezTo>
                <a:cubicBezTo>
                  <a:pt x="158547" y="207526"/>
                  <a:pt x="143411" y="202168"/>
                  <a:pt x="127069" y="188149"/>
                </a:cubicBezTo>
                <a:cubicBezTo>
                  <a:pt x="125194" y="186541"/>
                  <a:pt x="123319" y="184800"/>
                  <a:pt x="121399" y="183014"/>
                </a:cubicBezTo>
                <a:cubicBezTo>
                  <a:pt x="128230" y="175468"/>
                  <a:pt x="134526" y="167476"/>
                  <a:pt x="140241" y="159082"/>
                </a:cubicBezTo>
                <a:cubicBezTo>
                  <a:pt x="150465" y="158234"/>
                  <a:pt x="160645" y="156671"/>
                  <a:pt x="170691" y="154394"/>
                </a:cubicBezTo>
                <a:cubicBezTo>
                  <a:pt x="171137" y="156225"/>
                  <a:pt x="171539" y="158055"/>
                  <a:pt x="171896" y="159841"/>
                </a:cubicBezTo>
                <a:cubicBezTo>
                  <a:pt x="174084" y="169485"/>
                  <a:pt x="174441" y="179531"/>
                  <a:pt x="173013" y="189443"/>
                </a:cubicBezTo>
                <a:close/>
                <a:moveTo>
                  <a:pt x="181139" y="141446"/>
                </a:moveTo>
                <a:cubicBezTo>
                  <a:pt x="179889" y="141848"/>
                  <a:pt x="178638" y="142250"/>
                  <a:pt x="177344" y="142607"/>
                </a:cubicBezTo>
                <a:cubicBezTo>
                  <a:pt x="174218" y="132874"/>
                  <a:pt x="170378" y="123364"/>
                  <a:pt x="165958" y="114121"/>
                </a:cubicBezTo>
                <a:cubicBezTo>
                  <a:pt x="170244" y="105013"/>
                  <a:pt x="173861" y="95637"/>
                  <a:pt x="176897" y="86038"/>
                </a:cubicBezTo>
                <a:cubicBezTo>
                  <a:pt x="179219" y="86707"/>
                  <a:pt x="181451" y="87422"/>
                  <a:pt x="183594" y="88136"/>
                </a:cubicBezTo>
                <a:cubicBezTo>
                  <a:pt x="204401" y="95280"/>
                  <a:pt x="219001" y="105906"/>
                  <a:pt x="219001" y="114032"/>
                </a:cubicBezTo>
                <a:cubicBezTo>
                  <a:pt x="219001" y="122783"/>
                  <a:pt x="203418" y="134079"/>
                  <a:pt x="181139" y="141446"/>
                </a:cubicBezTo>
                <a:close/>
                <a:moveTo>
                  <a:pt x="114300" y="134749"/>
                </a:moveTo>
                <a:cubicBezTo>
                  <a:pt x="125586" y="134749"/>
                  <a:pt x="134749" y="125586"/>
                  <a:pt x="134749" y="114300"/>
                </a:cubicBezTo>
                <a:cubicBezTo>
                  <a:pt x="134749" y="103014"/>
                  <a:pt x="125586" y="93851"/>
                  <a:pt x="114300" y="93851"/>
                </a:cubicBezTo>
                <a:cubicBezTo>
                  <a:pt x="103014" y="93851"/>
                  <a:pt x="93851" y="103014"/>
                  <a:pt x="93851" y="114300"/>
                </a:cubicBezTo>
                <a:cubicBezTo>
                  <a:pt x="93851" y="125586"/>
                  <a:pt x="103014" y="134749"/>
                  <a:pt x="114300" y="134749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5" name="Text 33"/>
          <p:cNvSpPr/>
          <p:nvPr/>
        </p:nvSpPr>
        <p:spPr>
          <a:xfrm>
            <a:off x="8989695" y="3158490"/>
            <a:ext cx="2543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React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909685" y="3672841"/>
            <a:ext cx="2703195" cy="731520"/>
          </a:xfrm>
          <a:custGeom>
            <a:avLst/>
            <a:gdLst/>
            <a:ahLst/>
            <a:cxnLst/>
            <a:rect l="l" t="t" r="r" b="b"/>
            <a:pathLst>
              <a:path w="2703195" h="731520">
                <a:moveTo>
                  <a:pt x="76202" y="0"/>
                </a:moveTo>
                <a:lnTo>
                  <a:pt x="2626993" y="0"/>
                </a:lnTo>
                <a:cubicBezTo>
                  <a:pt x="2669078" y="0"/>
                  <a:pt x="2703195" y="34117"/>
                  <a:pt x="2703195" y="76202"/>
                </a:cubicBezTo>
                <a:lnTo>
                  <a:pt x="2703195" y="655318"/>
                </a:lnTo>
                <a:cubicBezTo>
                  <a:pt x="2703195" y="697403"/>
                  <a:pt x="2669078" y="731520"/>
                  <a:pt x="2626993" y="731520"/>
                </a:cubicBezTo>
                <a:lnTo>
                  <a:pt x="76202" y="731520"/>
                </a:lnTo>
                <a:cubicBezTo>
                  <a:pt x="34117" y="731520"/>
                  <a:pt x="0" y="697403"/>
                  <a:pt x="0" y="6553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10148888" y="379095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0" y="35719"/>
                </a:moveTo>
                <a:cubicBezTo>
                  <a:pt x="0" y="23887"/>
                  <a:pt x="9599" y="14288"/>
                  <a:pt x="21431" y="14288"/>
                </a:cubicBezTo>
                <a:lnTo>
                  <a:pt x="64294" y="14288"/>
                </a:lnTo>
                <a:cubicBezTo>
                  <a:pt x="76126" y="14288"/>
                  <a:pt x="85725" y="23887"/>
                  <a:pt x="85725" y="35719"/>
                </a:cubicBezTo>
                <a:lnTo>
                  <a:pt x="85725" y="42863"/>
                </a:lnTo>
                <a:lnTo>
                  <a:pt x="142875" y="42863"/>
                </a:lnTo>
                <a:lnTo>
                  <a:pt x="142875" y="35719"/>
                </a:lnTo>
                <a:cubicBezTo>
                  <a:pt x="142875" y="23887"/>
                  <a:pt x="152474" y="14288"/>
                  <a:pt x="164306" y="14288"/>
                </a:cubicBezTo>
                <a:lnTo>
                  <a:pt x="207169" y="14288"/>
                </a:lnTo>
                <a:cubicBezTo>
                  <a:pt x="219001" y="14288"/>
                  <a:pt x="228600" y="23887"/>
                  <a:pt x="228600" y="35719"/>
                </a:cubicBezTo>
                <a:lnTo>
                  <a:pt x="228600" y="78581"/>
                </a:lnTo>
                <a:cubicBezTo>
                  <a:pt x="228600" y="90413"/>
                  <a:pt x="219001" y="100013"/>
                  <a:pt x="207169" y="100013"/>
                </a:cubicBezTo>
                <a:lnTo>
                  <a:pt x="164306" y="100013"/>
                </a:lnTo>
                <a:cubicBezTo>
                  <a:pt x="152474" y="100013"/>
                  <a:pt x="142875" y="90413"/>
                  <a:pt x="142875" y="78581"/>
                </a:cubicBezTo>
                <a:lnTo>
                  <a:pt x="142875" y="71438"/>
                </a:lnTo>
                <a:lnTo>
                  <a:pt x="85725" y="71438"/>
                </a:lnTo>
                <a:lnTo>
                  <a:pt x="85725" y="78581"/>
                </a:lnTo>
                <a:cubicBezTo>
                  <a:pt x="85725" y="81841"/>
                  <a:pt x="84966" y="84966"/>
                  <a:pt x="83671" y="87734"/>
                </a:cubicBezTo>
                <a:lnTo>
                  <a:pt x="114300" y="128588"/>
                </a:lnTo>
                <a:lnTo>
                  <a:pt x="150019" y="128588"/>
                </a:lnTo>
                <a:cubicBezTo>
                  <a:pt x="161851" y="128588"/>
                  <a:pt x="171450" y="138187"/>
                  <a:pt x="171450" y="150019"/>
                </a:cubicBezTo>
                <a:lnTo>
                  <a:pt x="171450" y="192881"/>
                </a:lnTo>
                <a:cubicBezTo>
                  <a:pt x="171450" y="204713"/>
                  <a:pt x="161851" y="214313"/>
                  <a:pt x="150019" y="214313"/>
                </a:cubicBezTo>
                <a:lnTo>
                  <a:pt x="107156" y="214313"/>
                </a:lnTo>
                <a:cubicBezTo>
                  <a:pt x="95324" y="214313"/>
                  <a:pt x="85725" y="204713"/>
                  <a:pt x="85725" y="192881"/>
                </a:cubicBezTo>
                <a:lnTo>
                  <a:pt x="85725" y="150019"/>
                </a:lnTo>
                <a:cubicBezTo>
                  <a:pt x="85725" y="146759"/>
                  <a:pt x="86484" y="143634"/>
                  <a:pt x="87779" y="140866"/>
                </a:cubicBezTo>
                <a:lnTo>
                  <a:pt x="57150" y="100013"/>
                </a:lnTo>
                <a:lnTo>
                  <a:pt x="21431" y="100013"/>
                </a:lnTo>
                <a:cubicBezTo>
                  <a:pt x="9599" y="100013"/>
                  <a:pt x="0" y="90413"/>
                  <a:pt x="0" y="78581"/>
                </a:cubicBezTo>
                <a:lnTo>
                  <a:pt x="0" y="35719"/>
                </a:ln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8" name="Text 36"/>
          <p:cNvSpPr/>
          <p:nvPr/>
        </p:nvSpPr>
        <p:spPr>
          <a:xfrm>
            <a:off x="8989695" y="4057651"/>
            <a:ext cx="2543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Kubeflow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909685" y="4572000"/>
            <a:ext cx="2703195" cy="731520"/>
          </a:xfrm>
          <a:custGeom>
            <a:avLst/>
            <a:gdLst/>
            <a:ahLst/>
            <a:cxnLst/>
            <a:rect l="l" t="t" r="r" b="b"/>
            <a:pathLst>
              <a:path w="2703195" h="731520">
                <a:moveTo>
                  <a:pt x="76202" y="0"/>
                </a:moveTo>
                <a:lnTo>
                  <a:pt x="2626993" y="0"/>
                </a:lnTo>
                <a:cubicBezTo>
                  <a:pt x="2669078" y="0"/>
                  <a:pt x="2703195" y="34117"/>
                  <a:pt x="2703195" y="76202"/>
                </a:cubicBezTo>
                <a:lnTo>
                  <a:pt x="2703195" y="655318"/>
                </a:lnTo>
                <a:cubicBezTo>
                  <a:pt x="2703195" y="697403"/>
                  <a:pt x="2669078" y="731520"/>
                  <a:pt x="2626993" y="731520"/>
                </a:cubicBezTo>
                <a:lnTo>
                  <a:pt x="76202" y="731520"/>
                </a:lnTo>
                <a:cubicBezTo>
                  <a:pt x="34117" y="731520"/>
                  <a:pt x="0" y="697403"/>
                  <a:pt x="0" y="6553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10120313" y="469011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57163" y="0"/>
                </a:moveTo>
                <a:cubicBezTo>
                  <a:pt x="157163" y="-7903"/>
                  <a:pt x="150778" y="-14287"/>
                  <a:pt x="142875" y="-14287"/>
                </a:cubicBezTo>
                <a:cubicBezTo>
                  <a:pt x="134972" y="-14287"/>
                  <a:pt x="128588" y="-7903"/>
                  <a:pt x="128588" y="0"/>
                </a:cubicBezTo>
                <a:lnTo>
                  <a:pt x="128588" y="28575"/>
                </a:lnTo>
                <a:lnTo>
                  <a:pt x="85725" y="28575"/>
                </a:lnTo>
                <a:cubicBezTo>
                  <a:pt x="62061" y="28575"/>
                  <a:pt x="42863" y="47774"/>
                  <a:pt x="42863" y="71438"/>
                </a:cubicBezTo>
                <a:lnTo>
                  <a:pt x="42863" y="171450"/>
                </a:lnTo>
                <a:cubicBezTo>
                  <a:pt x="42863" y="195114"/>
                  <a:pt x="62061" y="214313"/>
                  <a:pt x="85725" y="214313"/>
                </a:cubicBezTo>
                <a:lnTo>
                  <a:pt x="200025" y="214313"/>
                </a:lnTo>
                <a:cubicBezTo>
                  <a:pt x="223689" y="214313"/>
                  <a:pt x="242888" y="195114"/>
                  <a:pt x="242888" y="171450"/>
                </a:cubicBezTo>
                <a:lnTo>
                  <a:pt x="242888" y="71438"/>
                </a:lnTo>
                <a:cubicBezTo>
                  <a:pt x="242888" y="47774"/>
                  <a:pt x="223689" y="28575"/>
                  <a:pt x="200025" y="28575"/>
                </a:cubicBezTo>
                <a:lnTo>
                  <a:pt x="157163" y="28575"/>
                </a:lnTo>
                <a:lnTo>
                  <a:pt x="157163" y="0"/>
                </a:lnTo>
                <a:close/>
                <a:moveTo>
                  <a:pt x="71438" y="164306"/>
                </a:moveTo>
                <a:cubicBezTo>
                  <a:pt x="71438" y="158368"/>
                  <a:pt x="76215" y="153591"/>
                  <a:pt x="82153" y="153591"/>
                </a:cubicBezTo>
                <a:lnTo>
                  <a:pt x="96441" y="153591"/>
                </a:lnTo>
                <a:cubicBezTo>
                  <a:pt x="102379" y="153591"/>
                  <a:pt x="107156" y="158368"/>
                  <a:pt x="107156" y="164306"/>
                </a:cubicBezTo>
                <a:cubicBezTo>
                  <a:pt x="107156" y="170244"/>
                  <a:pt x="102379" y="175022"/>
                  <a:pt x="96441" y="175022"/>
                </a:cubicBezTo>
                <a:lnTo>
                  <a:pt x="82153" y="175022"/>
                </a:lnTo>
                <a:cubicBezTo>
                  <a:pt x="76215" y="175022"/>
                  <a:pt x="71438" y="170244"/>
                  <a:pt x="71438" y="164306"/>
                </a:cubicBezTo>
                <a:close/>
                <a:moveTo>
                  <a:pt x="125016" y="164306"/>
                </a:moveTo>
                <a:cubicBezTo>
                  <a:pt x="125016" y="158368"/>
                  <a:pt x="129793" y="153591"/>
                  <a:pt x="135731" y="153591"/>
                </a:cubicBezTo>
                <a:lnTo>
                  <a:pt x="150019" y="153591"/>
                </a:lnTo>
                <a:cubicBezTo>
                  <a:pt x="155957" y="153591"/>
                  <a:pt x="160734" y="158368"/>
                  <a:pt x="160734" y="164306"/>
                </a:cubicBezTo>
                <a:cubicBezTo>
                  <a:pt x="160734" y="170244"/>
                  <a:pt x="155957" y="175022"/>
                  <a:pt x="150019" y="175022"/>
                </a:cubicBezTo>
                <a:lnTo>
                  <a:pt x="135731" y="175022"/>
                </a:lnTo>
                <a:cubicBezTo>
                  <a:pt x="129793" y="175022"/>
                  <a:pt x="125016" y="170244"/>
                  <a:pt x="125016" y="164306"/>
                </a:cubicBezTo>
                <a:close/>
                <a:moveTo>
                  <a:pt x="178594" y="164306"/>
                </a:moveTo>
                <a:cubicBezTo>
                  <a:pt x="178594" y="158368"/>
                  <a:pt x="183371" y="153591"/>
                  <a:pt x="189309" y="153591"/>
                </a:cubicBezTo>
                <a:lnTo>
                  <a:pt x="203597" y="153591"/>
                </a:lnTo>
                <a:cubicBezTo>
                  <a:pt x="209535" y="153591"/>
                  <a:pt x="214313" y="158368"/>
                  <a:pt x="214313" y="164306"/>
                </a:cubicBezTo>
                <a:cubicBezTo>
                  <a:pt x="214313" y="170244"/>
                  <a:pt x="209535" y="175022"/>
                  <a:pt x="203597" y="175022"/>
                </a:cubicBezTo>
                <a:lnTo>
                  <a:pt x="189309" y="175022"/>
                </a:lnTo>
                <a:cubicBezTo>
                  <a:pt x="183371" y="175022"/>
                  <a:pt x="178594" y="170244"/>
                  <a:pt x="178594" y="164306"/>
                </a:cubicBezTo>
                <a:close/>
                <a:moveTo>
                  <a:pt x="100013" y="78581"/>
                </a:moveTo>
                <a:cubicBezTo>
                  <a:pt x="111841" y="78581"/>
                  <a:pt x="121444" y="88184"/>
                  <a:pt x="121444" y="100013"/>
                </a:cubicBezTo>
                <a:cubicBezTo>
                  <a:pt x="121444" y="111841"/>
                  <a:pt x="111841" y="121444"/>
                  <a:pt x="100013" y="121444"/>
                </a:cubicBezTo>
                <a:cubicBezTo>
                  <a:pt x="88184" y="121444"/>
                  <a:pt x="78581" y="111841"/>
                  <a:pt x="78581" y="100013"/>
                </a:cubicBezTo>
                <a:cubicBezTo>
                  <a:pt x="78581" y="88184"/>
                  <a:pt x="88184" y="78581"/>
                  <a:pt x="100013" y="78581"/>
                </a:cubicBezTo>
                <a:close/>
                <a:moveTo>
                  <a:pt x="164306" y="100013"/>
                </a:moveTo>
                <a:cubicBezTo>
                  <a:pt x="164306" y="88184"/>
                  <a:pt x="173909" y="78581"/>
                  <a:pt x="185738" y="78581"/>
                </a:cubicBezTo>
                <a:cubicBezTo>
                  <a:pt x="197566" y="78581"/>
                  <a:pt x="207169" y="88184"/>
                  <a:pt x="207169" y="100013"/>
                </a:cubicBezTo>
                <a:cubicBezTo>
                  <a:pt x="207169" y="111841"/>
                  <a:pt x="197566" y="121444"/>
                  <a:pt x="185738" y="121444"/>
                </a:cubicBezTo>
                <a:cubicBezTo>
                  <a:pt x="173909" y="121444"/>
                  <a:pt x="164306" y="111841"/>
                  <a:pt x="164306" y="100013"/>
                </a:cubicBezTo>
                <a:close/>
                <a:moveTo>
                  <a:pt x="28575" y="100013"/>
                </a:moveTo>
                <a:cubicBezTo>
                  <a:pt x="28575" y="92110"/>
                  <a:pt x="22190" y="85725"/>
                  <a:pt x="14288" y="85725"/>
                </a:cubicBezTo>
                <a:cubicBezTo>
                  <a:pt x="6385" y="85725"/>
                  <a:pt x="0" y="92110"/>
                  <a:pt x="0" y="100013"/>
                </a:cubicBezTo>
                <a:lnTo>
                  <a:pt x="0" y="142875"/>
                </a:lnTo>
                <a:cubicBezTo>
                  <a:pt x="0" y="150778"/>
                  <a:pt x="6385" y="157163"/>
                  <a:pt x="14288" y="157163"/>
                </a:cubicBezTo>
                <a:cubicBezTo>
                  <a:pt x="22190" y="157163"/>
                  <a:pt x="28575" y="150778"/>
                  <a:pt x="28575" y="142875"/>
                </a:cubicBezTo>
                <a:lnTo>
                  <a:pt x="28575" y="100013"/>
                </a:lnTo>
                <a:close/>
                <a:moveTo>
                  <a:pt x="271463" y="85725"/>
                </a:moveTo>
                <a:cubicBezTo>
                  <a:pt x="263560" y="85725"/>
                  <a:pt x="257175" y="92110"/>
                  <a:pt x="257175" y="100013"/>
                </a:cubicBezTo>
                <a:lnTo>
                  <a:pt x="257175" y="142875"/>
                </a:lnTo>
                <a:cubicBezTo>
                  <a:pt x="257175" y="150778"/>
                  <a:pt x="263560" y="157163"/>
                  <a:pt x="271463" y="157163"/>
                </a:cubicBezTo>
                <a:cubicBezTo>
                  <a:pt x="279365" y="157163"/>
                  <a:pt x="285750" y="150778"/>
                  <a:pt x="285750" y="142875"/>
                </a:cubicBezTo>
                <a:lnTo>
                  <a:pt x="285750" y="100013"/>
                </a:lnTo>
                <a:cubicBezTo>
                  <a:pt x="285750" y="92110"/>
                  <a:pt x="279365" y="85725"/>
                  <a:pt x="271463" y="85725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1" name="Text 39"/>
          <p:cNvSpPr/>
          <p:nvPr/>
        </p:nvSpPr>
        <p:spPr>
          <a:xfrm>
            <a:off x="8989695" y="4956810"/>
            <a:ext cx="2543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ML Pipelines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909685" y="5471161"/>
            <a:ext cx="2703195" cy="731520"/>
          </a:xfrm>
          <a:custGeom>
            <a:avLst/>
            <a:gdLst/>
            <a:ahLst/>
            <a:cxnLst/>
            <a:rect l="l" t="t" r="r" b="b"/>
            <a:pathLst>
              <a:path w="2703195" h="731520">
                <a:moveTo>
                  <a:pt x="76202" y="0"/>
                </a:moveTo>
                <a:lnTo>
                  <a:pt x="2626993" y="0"/>
                </a:lnTo>
                <a:cubicBezTo>
                  <a:pt x="2669078" y="0"/>
                  <a:pt x="2703195" y="34117"/>
                  <a:pt x="2703195" y="76202"/>
                </a:cubicBezTo>
                <a:lnTo>
                  <a:pt x="2703195" y="655318"/>
                </a:lnTo>
                <a:cubicBezTo>
                  <a:pt x="2703195" y="697403"/>
                  <a:pt x="2669078" y="731520"/>
                  <a:pt x="2626993" y="731520"/>
                </a:cubicBezTo>
                <a:lnTo>
                  <a:pt x="76202" y="731520"/>
                </a:lnTo>
                <a:cubicBezTo>
                  <a:pt x="34117" y="731520"/>
                  <a:pt x="0" y="697403"/>
                  <a:pt x="0" y="6553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10148888" y="558926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26802" y="-580"/>
                </a:moveTo>
                <a:cubicBezTo>
                  <a:pt x="119077" y="-5045"/>
                  <a:pt x="109523" y="-5045"/>
                  <a:pt x="101798" y="-580"/>
                </a:cubicBezTo>
                <a:lnTo>
                  <a:pt x="64204" y="21119"/>
                </a:lnTo>
                <a:cubicBezTo>
                  <a:pt x="56480" y="25584"/>
                  <a:pt x="51703" y="33844"/>
                  <a:pt x="51703" y="42773"/>
                </a:cubicBezTo>
                <a:lnTo>
                  <a:pt x="51703" y="88270"/>
                </a:lnTo>
                <a:lnTo>
                  <a:pt x="12278" y="111041"/>
                </a:lnTo>
                <a:cubicBezTo>
                  <a:pt x="4554" y="115506"/>
                  <a:pt x="-223" y="123765"/>
                  <a:pt x="-223" y="132695"/>
                </a:cubicBezTo>
                <a:lnTo>
                  <a:pt x="-223" y="176138"/>
                </a:lnTo>
                <a:cubicBezTo>
                  <a:pt x="-223" y="185068"/>
                  <a:pt x="4554" y="193328"/>
                  <a:pt x="12278" y="197793"/>
                </a:cubicBezTo>
                <a:lnTo>
                  <a:pt x="49917" y="219492"/>
                </a:lnTo>
                <a:cubicBezTo>
                  <a:pt x="57641" y="223957"/>
                  <a:pt x="67196" y="223957"/>
                  <a:pt x="74920" y="219492"/>
                </a:cubicBezTo>
                <a:lnTo>
                  <a:pt x="114345" y="196721"/>
                </a:lnTo>
                <a:lnTo>
                  <a:pt x="153769" y="219492"/>
                </a:lnTo>
                <a:cubicBezTo>
                  <a:pt x="161493" y="223957"/>
                  <a:pt x="171048" y="223957"/>
                  <a:pt x="178772" y="219492"/>
                </a:cubicBezTo>
                <a:lnTo>
                  <a:pt x="216322" y="197793"/>
                </a:lnTo>
                <a:cubicBezTo>
                  <a:pt x="224046" y="193328"/>
                  <a:pt x="228823" y="185068"/>
                  <a:pt x="228823" y="176138"/>
                </a:cubicBezTo>
                <a:lnTo>
                  <a:pt x="228823" y="132695"/>
                </a:lnTo>
                <a:cubicBezTo>
                  <a:pt x="228823" y="123765"/>
                  <a:pt x="224046" y="115506"/>
                  <a:pt x="216322" y="111041"/>
                </a:cubicBezTo>
                <a:lnTo>
                  <a:pt x="176897" y="88270"/>
                </a:lnTo>
                <a:lnTo>
                  <a:pt x="176897" y="42773"/>
                </a:lnTo>
                <a:cubicBezTo>
                  <a:pt x="176897" y="33844"/>
                  <a:pt x="172120" y="25584"/>
                  <a:pt x="164396" y="21119"/>
                </a:cubicBezTo>
                <a:lnTo>
                  <a:pt x="126802" y="-580"/>
                </a:lnTo>
                <a:close/>
                <a:moveTo>
                  <a:pt x="103584" y="130641"/>
                </a:moveTo>
                <a:lnTo>
                  <a:pt x="103584" y="178192"/>
                </a:lnTo>
                <a:lnTo>
                  <a:pt x="64160" y="200963"/>
                </a:lnTo>
                <a:cubicBezTo>
                  <a:pt x="63624" y="201275"/>
                  <a:pt x="62999" y="201454"/>
                  <a:pt x="62374" y="201454"/>
                </a:cubicBezTo>
                <a:lnTo>
                  <a:pt x="62374" y="154439"/>
                </a:lnTo>
                <a:lnTo>
                  <a:pt x="103584" y="130641"/>
                </a:lnTo>
                <a:close/>
                <a:moveTo>
                  <a:pt x="206901" y="130909"/>
                </a:moveTo>
                <a:cubicBezTo>
                  <a:pt x="207213" y="131445"/>
                  <a:pt x="207392" y="132070"/>
                  <a:pt x="207392" y="132695"/>
                </a:cubicBezTo>
                <a:lnTo>
                  <a:pt x="207392" y="176138"/>
                </a:lnTo>
                <a:cubicBezTo>
                  <a:pt x="207392" y="177433"/>
                  <a:pt x="206722" y="178594"/>
                  <a:pt x="205606" y="179219"/>
                </a:cubicBezTo>
                <a:lnTo>
                  <a:pt x="167967" y="200918"/>
                </a:lnTo>
                <a:cubicBezTo>
                  <a:pt x="167432" y="201231"/>
                  <a:pt x="166807" y="201409"/>
                  <a:pt x="166181" y="201409"/>
                </a:cubicBezTo>
                <a:lnTo>
                  <a:pt x="166181" y="154394"/>
                </a:lnTo>
                <a:lnTo>
                  <a:pt x="206901" y="130909"/>
                </a:lnTo>
                <a:close/>
                <a:moveTo>
                  <a:pt x="155511" y="42773"/>
                </a:moveTo>
                <a:lnTo>
                  <a:pt x="155511" y="88270"/>
                </a:lnTo>
                <a:lnTo>
                  <a:pt x="114300" y="112068"/>
                </a:lnTo>
                <a:lnTo>
                  <a:pt x="114300" y="64517"/>
                </a:lnTo>
                <a:lnTo>
                  <a:pt x="155019" y="41032"/>
                </a:lnTo>
                <a:cubicBezTo>
                  <a:pt x="155332" y="41568"/>
                  <a:pt x="155511" y="42193"/>
                  <a:pt x="155511" y="42818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4" name="Text 42"/>
          <p:cNvSpPr/>
          <p:nvPr/>
        </p:nvSpPr>
        <p:spPr>
          <a:xfrm>
            <a:off x="8989695" y="5855969"/>
            <a:ext cx="2543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Microservices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7783" y="422950"/>
            <a:ext cx="441339" cy="441339"/>
          </a:xfrm>
          <a:custGeom>
            <a:avLst/>
            <a:gdLst/>
            <a:ahLst/>
            <a:cxnLst/>
            <a:rect l="l" t="t" r="r" b="b"/>
            <a:pathLst>
              <a:path w="441339" h="441339">
                <a:moveTo>
                  <a:pt x="73558" y="0"/>
                </a:moveTo>
                <a:lnTo>
                  <a:pt x="367781" y="0"/>
                </a:lnTo>
                <a:cubicBezTo>
                  <a:pt x="408406" y="0"/>
                  <a:pt x="441339" y="32933"/>
                  <a:pt x="441339" y="73558"/>
                </a:cubicBezTo>
                <a:lnTo>
                  <a:pt x="441339" y="367781"/>
                </a:lnTo>
                <a:cubicBezTo>
                  <a:pt x="441339" y="408406"/>
                  <a:pt x="408406" y="441339"/>
                  <a:pt x="367781" y="441339"/>
                </a:cubicBezTo>
                <a:lnTo>
                  <a:pt x="73558" y="441339"/>
                </a:lnTo>
                <a:cubicBezTo>
                  <a:pt x="32933" y="441339"/>
                  <a:pt x="0" y="408406"/>
                  <a:pt x="0" y="367781"/>
                </a:cubicBezTo>
                <a:lnTo>
                  <a:pt x="0" y="73558"/>
                </a:lnTo>
                <a:cubicBezTo>
                  <a:pt x="0" y="32960"/>
                  <a:pt x="32960" y="0"/>
                  <a:pt x="73558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" name="Text 1"/>
          <p:cNvSpPr/>
          <p:nvPr/>
        </p:nvSpPr>
        <p:spPr>
          <a:xfrm>
            <a:off x="486163" y="514896"/>
            <a:ext cx="294226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8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19457" y="367783"/>
            <a:ext cx="3218100" cy="1838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4" b="1" spc="51" kern="0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 &amp; Agile Compliance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19457" y="551674"/>
            <a:ext cx="3319240" cy="367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06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Operational Discipline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6172" y="1176905"/>
            <a:ext cx="5617882" cy="1930860"/>
          </a:xfrm>
          <a:custGeom>
            <a:avLst/>
            <a:gdLst/>
            <a:ahLst/>
            <a:cxnLst/>
            <a:rect l="l" t="t" r="r" b="b"/>
            <a:pathLst>
              <a:path w="5617882" h="1930860">
                <a:moveTo>
                  <a:pt x="36778" y="0"/>
                </a:moveTo>
                <a:lnTo>
                  <a:pt x="5507553" y="0"/>
                </a:lnTo>
                <a:cubicBezTo>
                  <a:pt x="5568486" y="0"/>
                  <a:pt x="5617882" y="49396"/>
                  <a:pt x="5617882" y="110329"/>
                </a:cubicBezTo>
                <a:lnTo>
                  <a:pt x="5617882" y="1820530"/>
                </a:lnTo>
                <a:cubicBezTo>
                  <a:pt x="5617882" y="1881464"/>
                  <a:pt x="5568486" y="1930860"/>
                  <a:pt x="5507553" y="1930860"/>
                </a:cubicBezTo>
                <a:lnTo>
                  <a:pt x="36778" y="1930860"/>
                </a:lnTo>
                <a:cubicBezTo>
                  <a:pt x="16466" y="1930860"/>
                  <a:pt x="0" y="1914394"/>
                  <a:pt x="0" y="1894081"/>
                </a:cubicBezTo>
                <a:lnTo>
                  <a:pt x="0" y="36778"/>
                </a:lnTo>
                <a:cubicBezTo>
                  <a:pt x="0" y="16480"/>
                  <a:pt x="16480" y="0"/>
                  <a:pt x="36778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>
                  <a:alpha val="10000"/>
                </a:srgbClr>
              </a:gs>
              <a:gs pos="100000">
                <a:srgbClr val="486AAE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86172" y="1176905"/>
            <a:ext cx="36778" cy="1930860"/>
          </a:xfrm>
          <a:custGeom>
            <a:avLst/>
            <a:gdLst/>
            <a:ahLst/>
            <a:cxnLst/>
            <a:rect l="l" t="t" r="r" b="b"/>
            <a:pathLst>
              <a:path w="36778" h="1930860">
                <a:moveTo>
                  <a:pt x="36778" y="0"/>
                </a:moveTo>
                <a:lnTo>
                  <a:pt x="36778" y="0"/>
                </a:lnTo>
                <a:lnTo>
                  <a:pt x="36778" y="1930860"/>
                </a:lnTo>
                <a:lnTo>
                  <a:pt x="36778" y="1930860"/>
                </a:lnTo>
                <a:cubicBezTo>
                  <a:pt x="16466" y="1930860"/>
                  <a:pt x="0" y="1914394"/>
                  <a:pt x="0" y="1894081"/>
                </a:cubicBezTo>
                <a:lnTo>
                  <a:pt x="0" y="36778"/>
                </a:lnTo>
                <a:cubicBezTo>
                  <a:pt x="0" y="16480"/>
                  <a:pt x="16480" y="0"/>
                  <a:pt x="36778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8" name="Shape 6"/>
          <p:cNvSpPr/>
          <p:nvPr/>
        </p:nvSpPr>
        <p:spPr>
          <a:xfrm>
            <a:off x="625231" y="1397575"/>
            <a:ext cx="514896" cy="514896"/>
          </a:xfrm>
          <a:custGeom>
            <a:avLst/>
            <a:gdLst/>
            <a:ahLst/>
            <a:cxnLst/>
            <a:rect l="l" t="t" r="r" b="b"/>
            <a:pathLst>
              <a:path w="514896" h="514896">
                <a:moveTo>
                  <a:pt x="110337" y="0"/>
                </a:moveTo>
                <a:lnTo>
                  <a:pt x="404559" y="0"/>
                </a:lnTo>
                <a:cubicBezTo>
                  <a:pt x="465456" y="0"/>
                  <a:pt x="514896" y="49440"/>
                  <a:pt x="514896" y="110337"/>
                </a:cubicBezTo>
                <a:lnTo>
                  <a:pt x="514896" y="404559"/>
                </a:lnTo>
                <a:cubicBezTo>
                  <a:pt x="514896" y="465456"/>
                  <a:pt x="465456" y="514896"/>
                  <a:pt x="404559" y="514896"/>
                </a:cubicBezTo>
                <a:lnTo>
                  <a:pt x="110337" y="514896"/>
                </a:lnTo>
                <a:cubicBezTo>
                  <a:pt x="49440" y="514896"/>
                  <a:pt x="0" y="465456"/>
                  <a:pt x="0" y="404559"/>
                </a:cubicBezTo>
                <a:lnTo>
                  <a:pt x="0" y="110337"/>
                </a:lnTo>
                <a:cubicBezTo>
                  <a:pt x="0" y="49440"/>
                  <a:pt x="49440" y="0"/>
                  <a:pt x="110337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9" name="Shape 7"/>
          <p:cNvSpPr/>
          <p:nvPr/>
        </p:nvSpPr>
        <p:spPr>
          <a:xfrm>
            <a:off x="744760" y="1544688"/>
            <a:ext cx="275837" cy="220670"/>
          </a:xfrm>
          <a:custGeom>
            <a:avLst/>
            <a:gdLst/>
            <a:ahLst/>
            <a:cxnLst/>
            <a:rect l="l" t="t" r="r" b="b"/>
            <a:pathLst>
              <a:path w="275837" h="220670">
                <a:moveTo>
                  <a:pt x="137919" y="96543"/>
                </a:moveTo>
                <a:cubicBezTo>
                  <a:pt x="162657" y="96543"/>
                  <a:pt x="182742" y="76458"/>
                  <a:pt x="182742" y="51719"/>
                </a:cubicBezTo>
                <a:cubicBezTo>
                  <a:pt x="182742" y="26981"/>
                  <a:pt x="162657" y="6896"/>
                  <a:pt x="137919" y="6896"/>
                </a:cubicBezTo>
                <a:cubicBezTo>
                  <a:pt x="113180" y="6896"/>
                  <a:pt x="93095" y="26981"/>
                  <a:pt x="93095" y="51719"/>
                </a:cubicBezTo>
                <a:cubicBezTo>
                  <a:pt x="93095" y="76458"/>
                  <a:pt x="113180" y="96543"/>
                  <a:pt x="137919" y="96543"/>
                </a:cubicBezTo>
                <a:close/>
                <a:moveTo>
                  <a:pt x="41376" y="99991"/>
                </a:moveTo>
                <a:cubicBezTo>
                  <a:pt x="58502" y="99991"/>
                  <a:pt x="72407" y="86086"/>
                  <a:pt x="72407" y="68959"/>
                </a:cubicBezTo>
                <a:cubicBezTo>
                  <a:pt x="72407" y="51832"/>
                  <a:pt x="58502" y="37928"/>
                  <a:pt x="41376" y="37928"/>
                </a:cubicBezTo>
                <a:cubicBezTo>
                  <a:pt x="24249" y="37928"/>
                  <a:pt x="10344" y="51832"/>
                  <a:pt x="10344" y="68959"/>
                </a:cubicBezTo>
                <a:cubicBezTo>
                  <a:pt x="10344" y="86086"/>
                  <a:pt x="24249" y="99991"/>
                  <a:pt x="41376" y="99991"/>
                </a:cubicBezTo>
                <a:close/>
                <a:moveTo>
                  <a:pt x="0" y="179294"/>
                </a:moveTo>
                <a:lnTo>
                  <a:pt x="0" y="193086"/>
                </a:lnTo>
                <a:cubicBezTo>
                  <a:pt x="0" y="200715"/>
                  <a:pt x="6163" y="206878"/>
                  <a:pt x="13792" y="206878"/>
                </a:cubicBezTo>
                <a:lnTo>
                  <a:pt x="51159" y="206878"/>
                </a:lnTo>
                <a:cubicBezTo>
                  <a:pt x="49306" y="202654"/>
                  <a:pt x="48271" y="197999"/>
                  <a:pt x="48271" y="193086"/>
                </a:cubicBezTo>
                <a:lnTo>
                  <a:pt x="48271" y="186190"/>
                </a:lnTo>
                <a:cubicBezTo>
                  <a:pt x="48271" y="163261"/>
                  <a:pt x="56891" y="142315"/>
                  <a:pt x="71071" y="126454"/>
                </a:cubicBezTo>
                <a:cubicBezTo>
                  <a:pt x="66029" y="124946"/>
                  <a:pt x="60684" y="124127"/>
                  <a:pt x="55167" y="124127"/>
                </a:cubicBezTo>
                <a:cubicBezTo>
                  <a:pt x="24696" y="124127"/>
                  <a:pt x="0" y="148823"/>
                  <a:pt x="0" y="179294"/>
                </a:cubicBezTo>
                <a:close/>
                <a:moveTo>
                  <a:pt x="265493" y="68959"/>
                </a:moveTo>
                <a:cubicBezTo>
                  <a:pt x="265493" y="51832"/>
                  <a:pt x="251588" y="37928"/>
                  <a:pt x="234462" y="37928"/>
                </a:cubicBezTo>
                <a:cubicBezTo>
                  <a:pt x="217335" y="37928"/>
                  <a:pt x="203430" y="51832"/>
                  <a:pt x="203430" y="68959"/>
                </a:cubicBezTo>
                <a:cubicBezTo>
                  <a:pt x="203430" y="86086"/>
                  <a:pt x="217335" y="99991"/>
                  <a:pt x="234462" y="99991"/>
                </a:cubicBezTo>
                <a:cubicBezTo>
                  <a:pt x="251588" y="99991"/>
                  <a:pt x="265493" y="86086"/>
                  <a:pt x="265493" y="68959"/>
                </a:cubicBezTo>
                <a:close/>
                <a:moveTo>
                  <a:pt x="68959" y="186190"/>
                </a:moveTo>
                <a:lnTo>
                  <a:pt x="68959" y="193086"/>
                </a:lnTo>
                <a:cubicBezTo>
                  <a:pt x="68959" y="200715"/>
                  <a:pt x="75123" y="206878"/>
                  <a:pt x="82751" y="206878"/>
                </a:cubicBezTo>
                <a:lnTo>
                  <a:pt x="150331" y="206878"/>
                </a:lnTo>
                <a:cubicBezTo>
                  <a:pt x="147271" y="197568"/>
                  <a:pt x="147616" y="187742"/>
                  <a:pt x="154943" y="179294"/>
                </a:cubicBezTo>
                <a:cubicBezTo>
                  <a:pt x="148909" y="172312"/>
                  <a:pt x="146107" y="162184"/>
                  <a:pt x="150030" y="152012"/>
                </a:cubicBezTo>
                <a:cubicBezTo>
                  <a:pt x="152874" y="144642"/>
                  <a:pt x="156882" y="137746"/>
                  <a:pt x="161839" y="131626"/>
                </a:cubicBezTo>
                <a:cubicBezTo>
                  <a:pt x="164166" y="128781"/>
                  <a:pt x="166838" y="126583"/>
                  <a:pt x="169726" y="124989"/>
                </a:cubicBezTo>
                <a:cubicBezTo>
                  <a:pt x="160201" y="120032"/>
                  <a:pt x="149383" y="117231"/>
                  <a:pt x="137919" y="117231"/>
                </a:cubicBezTo>
                <a:cubicBezTo>
                  <a:pt x="99819" y="117231"/>
                  <a:pt x="68959" y="148090"/>
                  <a:pt x="68959" y="186190"/>
                </a:cubicBezTo>
                <a:close/>
                <a:moveTo>
                  <a:pt x="269200" y="167183"/>
                </a:moveTo>
                <a:cubicBezTo>
                  <a:pt x="271915" y="165632"/>
                  <a:pt x="273294" y="162399"/>
                  <a:pt x="272131" y="159425"/>
                </a:cubicBezTo>
                <a:cubicBezTo>
                  <a:pt x="270062" y="154081"/>
                  <a:pt x="267174" y="149038"/>
                  <a:pt x="263554" y="144599"/>
                </a:cubicBezTo>
                <a:cubicBezTo>
                  <a:pt x="261571" y="142142"/>
                  <a:pt x="258080" y="141711"/>
                  <a:pt x="255365" y="143306"/>
                </a:cubicBezTo>
                <a:cubicBezTo>
                  <a:pt x="245969" y="148737"/>
                  <a:pt x="234418" y="142099"/>
                  <a:pt x="234418" y="131195"/>
                </a:cubicBezTo>
                <a:cubicBezTo>
                  <a:pt x="234418" y="128049"/>
                  <a:pt x="232307" y="125247"/>
                  <a:pt x="229203" y="124773"/>
                </a:cubicBezTo>
                <a:cubicBezTo>
                  <a:pt x="223644" y="123911"/>
                  <a:pt x="217653" y="123911"/>
                  <a:pt x="212093" y="124773"/>
                </a:cubicBezTo>
                <a:cubicBezTo>
                  <a:pt x="208990" y="125247"/>
                  <a:pt x="206878" y="128049"/>
                  <a:pt x="206878" y="131195"/>
                </a:cubicBezTo>
                <a:cubicBezTo>
                  <a:pt x="206878" y="142056"/>
                  <a:pt x="195327" y="148737"/>
                  <a:pt x="185931" y="143306"/>
                </a:cubicBezTo>
                <a:cubicBezTo>
                  <a:pt x="183216" y="141754"/>
                  <a:pt x="179725" y="142185"/>
                  <a:pt x="177743" y="144599"/>
                </a:cubicBezTo>
                <a:cubicBezTo>
                  <a:pt x="174122" y="149038"/>
                  <a:pt x="171235" y="154081"/>
                  <a:pt x="169166" y="159425"/>
                </a:cubicBezTo>
                <a:cubicBezTo>
                  <a:pt x="168045" y="162356"/>
                  <a:pt x="169381" y="165588"/>
                  <a:pt x="172096" y="167140"/>
                </a:cubicBezTo>
                <a:cubicBezTo>
                  <a:pt x="181535" y="172571"/>
                  <a:pt x="181535" y="185888"/>
                  <a:pt x="172096" y="191362"/>
                </a:cubicBezTo>
                <a:cubicBezTo>
                  <a:pt x="169381" y="192914"/>
                  <a:pt x="168002" y="196146"/>
                  <a:pt x="169166" y="199077"/>
                </a:cubicBezTo>
                <a:cubicBezTo>
                  <a:pt x="171235" y="204421"/>
                  <a:pt x="174122" y="209464"/>
                  <a:pt x="177743" y="213903"/>
                </a:cubicBezTo>
                <a:cubicBezTo>
                  <a:pt x="179725" y="216360"/>
                  <a:pt x="183216" y="216791"/>
                  <a:pt x="185931" y="215196"/>
                </a:cubicBezTo>
                <a:cubicBezTo>
                  <a:pt x="195327" y="209765"/>
                  <a:pt x="206878" y="216446"/>
                  <a:pt x="206878" y="227307"/>
                </a:cubicBezTo>
                <a:cubicBezTo>
                  <a:pt x="206878" y="230453"/>
                  <a:pt x="208990" y="233255"/>
                  <a:pt x="212093" y="233729"/>
                </a:cubicBezTo>
                <a:cubicBezTo>
                  <a:pt x="217653" y="234591"/>
                  <a:pt x="223644" y="234591"/>
                  <a:pt x="229203" y="233729"/>
                </a:cubicBezTo>
                <a:cubicBezTo>
                  <a:pt x="232307" y="233255"/>
                  <a:pt x="234418" y="230453"/>
                  <a:pt x="234418" y="227307"/>
                </a:cubicBezTo>
                <a:cubicBezTo>
                  <a:pt x="234418" y="216446"/>
                  <a:pt x="245969" y="209765"/>
                  <a:pt x="255365" y="215196"/>
                </a:cubicBezTo>
                <a:cubicBezTo>
                  <a:pt x="258080" y="216748"/>
                  <a:pt x="261571" y="216317"/>
                  <a:pt x="263554" y="213903"/>
                </a:cubicBezTo>
                <a:cubicBezTo>
                  <a:pt x="267174" y="209464"/>
                  <a:pt x="270062" y="204421"/>
                  <a:pt x="272131" y="199077"/>
                </a:cubicBezTo>
                <a:cubicBezTo>
                  <a:pt x="273251" y="196146"/>
                  <a:pt x="271915" y="192914"/>
                  <a:pt x="269200" y="191362"/>
                </a:cubicBezTo>
                <a:cubicBezTo>
                  <a:pt x="259761" y="185931"/>
                  <a:pt x="259761" y="172614"/>
                  <a:pt x="269200" y="167140"/>
                </a:cubicBezTo>
                <a:close/>
                <a:moveTo>
                  <a:pt x="203430" y="179294"/>
                </a:moveTo>
                <a:cubicBezTo>
                  <a:pt x="203430" y="169779"/>
                  <a:pt x="211155" y="162054"/>
                  <a:pt x="220670" y="162054"/>
                </a:cubicBezTo>
                <a:cubicBezTo>
                  <a:pt x="230185" y="162054"/>
                  <a:pt x="237910" y="169779"/>
                  <a:pt x="237910" y="179294"/>
                </a:cubicBezTo>
                <a:cubicBezTo>
                  <a:pt x="237910" y="188809"/>
                  <a:pt x="230185" y="196534"/>
                  <a:pt x="220670" y="196534"/>
                </a:cubicBezTo>
                <a:cubicBezTo>
                  <a:pt x="211155" y="196534"/>
                  <a:pt x="203430" y="188809"/>
                  <a:pt x="203430" y="17929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1287240" y="1397575"/>
            <a:ext cx="4588090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Agile Leadership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87240" y="1765357"/>
            <a:ext cx="4569701" cy="7171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8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Led Daily Scrums, Backlog Grooming, and sprint ceremonies, ensuring strict adherence to Agile timelines and maintaining team velocity.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287240" y="2629647"/>
            <a:ext cx="1084959" cy="257448"/>
          </a:xfrm>
          <a:custGeom>
            <a:avLst/>
            <a:gdLst/>
            <a:ahLst/>
            <a:cxnLst/>
            <a:rect l="l" t="t" r="r" b="b"/>
            <a:pathLst>
              <a:path w="1084959" h="257448">
                <a:moveTo>
                  <a:pt x="128724" y="0"/>
                </a:moveTo>
                <a:lnTo>
                  <a:pt x="956235" y="0"/>
                </a:lnTo>
                <a:cubicBezTo>
                  <a:pt x="1027328" y="0"/>
                  <a:pt x="1084959" y="57632"/>
                  <a:pt x="1084959" y="128724"/>
                </a:cubicBezTo>
                <a:lnTo>
                  <a:pt x="1084959" y="128724"/>
                </a:lnTo>
                <a:cubicBezTo>
                  <a:pt x="1084959" y="199816"/>
                  <a:pt x="1027328" y="257448"/>
                  <a:pt x="956235" y="257448"/>
                </a:cubicBezTo>
                <a:lnTo>
                  <a:pt x="128724" y="257448"/>
                </a:lnTo>
                <a:cubicBezTo>
                  <a:pt x="57679" y="257448"/>
                  <a:pt x="0" y="199769"/>
                  <a:pt x="0" y="128724"/>
                </a:cubicBezTo>
                <a:lnTo>
                  <a:pt x="0" y="128724"/>
                </a:lnTo>
                <a:cubicBezTo>
                  <a:pt x="0" y="57679"/>
                  <a:pt x="57679" y="0"/>
                  <a:pt x="128724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287240" y="2629647"/>
            <a:ext cx="1149321" cy="257448"/>
          </a:xfrm>
          <a:prstGeom prst="rect">
            <a:avLst/>
          </a:prstGeom>
          <a:noFill/>
          <a:ln/>
        </p:spPr>
        <p:txBody>
          <a:bodyPr wrap="square" lIns="110335" tIns="36778" rIns="110335" bIns="36778" rtlCol="0" anchor="ctr"/>
          <a:lstStyle/>
          <a:p>
            <a:pPr>
              <a:lnSpc>
                <a:spcPct val="120000"/>
              </a:lnSpc>
            </a:pPr>
            <a:r>
              <a:rPr lang="en-US" sz="1014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Daily Standups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447365" y="2629647"/>
            <a:ext cx="1094154" cy="257448"/>
          </a:xfrm>
          <a:custGeom>
            <a:avLst/>
            <a:gdLst/>
            <a:ahLst/>
            <a:cxnLst/>
            <a:rect l="l" t="t" r="r" b="b"/>
            <a:pathLst>
              <a:path w="1094154" h="257448">
                <a:moveTo>
                  <a:pt x="128724" y="0"/>
                </a:moveTo>
                <a:lnTo>
                  <a:pt x="965430" y="0"/>
                </a:lnTo>
                <a:cubicBezTo>
                  <a:pt x="1036522" y="0"/>
                  <a:pt x="1094154" y="57632"/>
                  <a:pt x="1094154" y="128724"/>
                </a:cubicBezTo>
                <a:lnTo>
                  <a:pt x="1094154" y="128724"/>
                </a:lnTo>
                <a:cubicBezTo>
                  <a:pt x="1094154" y="199816"/>
                  <a:pt x="1036522" y="257448"/>
                  <a:pt x="965430" y="257448"/>
                </a:cubicBezTo>
                <a:lnTo>
                  <a:pt x="128724" y="257448"/>
                </a:lnTo>
                <a:cubicBezTo>
                  <a:pt x="57679" y="257448"/>
                  <a:pt x="0" y="199769"/>
                  <a:pt x="0" y="128724"/>
                </a:cubicBezTo>
                <a:lnTo>
                  <a:pt x="0" y="128724"/>
                </a:lnTo>
                <a:cubicBezTo>
                  <a:pt x="0" y="57679"/>
                  <a:pt x="57679" y="0"/>
                  <a:pt x="128724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2447365" y="2629647"/>
            <a:ext cx="1158516" cy="257448"/>
          </a:xfrm>
          <a:prstGeom prst="rect">
            <a:avLst/>
          </a:prstGeom>
          <a:noFill/>
          <a:ln/>
        </p:spPr>
        <p:txBody>
          <a:bodyPr wrap="square" lIns="110335" tIns="36778" rIns="110335" bIns="36778" rtlCol="0" anchor="ctr"/>
          <a:lstStyle/>
          <a:p>
            <a:pPr>
              <a:lnSpc>
                <a:spcPct val="120000"/>
              </a:lnSpc>
            </a:pPr>
            <a:r>
              <a:rPr lang="en-US" sz="1014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Sprint Planning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614730" y="2629647"/>
            <a:ext cx="1075765" cy="257448"/>
          </a:xfrm>
          <a:custGeom>
            <a:avLst/>
            <a:gdLst/>
            <a:ahLst/>
            <a:cxnLst/>
            <a:rect l="l" t="t" r="r" b="b"/>
            <a:pathLst>
              <a:path w="1075765" h="257448">
                <a:moveTo>
                  <a:pt x="128724" y="0"/>
                </a:moveTo>
                <a:lnTo>
                  <a:pt x="947041" y="0"/>
                </a:lnTo>
                <a:cubicBezTo>
                  <a:pt x="1018133" y="0"/>
                  <a:pt x="1075765" y="57632"/>
                  <a:pt x="1075765" y="128724"/>
                </a:cubicBezTo>
                <a:lnTo>
                  <a:pt x="1075765" y="128724"/>
                </a:lnTo>
                <a:cubicBezTo>
                  <a:pt x="1075765" y="199816"/>
                  <a:pt x="1018133" y="257448"/>
                  <a:pt x="947041" y="257448"/>
                </a:cubicBezTo>
                <a:lnTo>
                  <a:pt x="128724" y="257448"/>
                </a:lnTo>
                <a:cubicBezTo>
                  <a:pt x="57679" y="257448"/>
                  <a:pt x="0" y="199769"/>
                  <a:pt x="0" y="128724"/>
                </a:cubicBezTo>
                <a:lnTo>
                  <a:pt x="0" y="128724"/>
                </a:lnTo>
                <a:cubicBezTo>
                  <a:pt x="0" y="57679"/>
                  <a:pt x="57679" y="0"/>
                  <a:pt x="128724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3614730" y="2629647"/>
            <a:ext cx="1140127" cy="257448"/>
          </a:xfrm>
          <a:prstGeom prst="rect">
            <a:avLst/>
          </a:prstGeom>
          <a:noFill/>
          <a:ln/>
        </p:spPr>
        <p:txBody>
          <a:bodyPr wrap="square" lIns="110335" tIns="36778" rIns="110335" bIns="36778" rtlCol="0" anchor="ctr"/>
          <a:lstStyle/>
          <a:p>
            <a:pPr>
              <a:lnSpc>
                <a:spcPct val="120000"/>
              </a:lnSpc>
            </a:pPr>
            <a:r>
              <a:rPr lang="en-US" sz="1014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Retrospectives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6172" y="3291656"/>
            <a:ext cx="5617882" cy="3567493"/>
          </a:xfrm>
          <a:custGeom>
            <a:avLst/>
            <a:gdLst/>
            <a:ahLst/>
            <a:cxnLst/>
            <a:rect l="l" t="t" r="r" b="b"/>
            <a:pathLst>
              <a:path w="5617882" h="3567493">
                <a:moveTo>
                  <a:pt x="36778" y="0"/>
                </a:moveTo>
                <a:lnTo>
                  <a:pt x="5507540" y="0"/>
                </a:lnTo>
                <a:cubicBezTo>
                  <a:pt x="5568480" y="0"/>
                  <a:pt x="5617882" y="49402"/>
                  <a:pt x="5617882" y="110343"/>
                </a:cubicBezTo>
                <a:lnTo>
                  <a:pt x="5617882" y="3457151"/>
                </a:lnTo>
                <a:cubicBezTo>
                  <a:pt x="5617882" y="3518091"/>
                  <a:pt x="5568480" y="3567493"/>
                  <a:pt x="5507540" y="3567493"/>
                </a:cubicBezTo>
                <a:lnTo>
                  <a:pt x="36778" y="3567493"/>
                </a:lnTo>
                <a:cubicBezTo>
                  <a:pt x="16466" y="3567493"/>
                  <a:pt x="0" y="3551027"/>
                  <a:pt x="0" y="3530715"/>
                </a:cubicBezTo>
                <a:lnTo>
                  <a:pt x="0" y="36778"/>
                </a:lnTo>
                <a:cubicBezTo>
                  <a:pt x="0" y="16480"/>
                  <a:pt x="16480" y="0"/>
                  <a:pt x="36778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>
                  <a:alpha val="10000"/>
                </a:srgbClr>
              </a:gs>
              <a:gs pos="100000">
                <a:srgbClr val="00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9" name="Shape 17"/>
          <p:cNvSpPr/>
          <p:nvPr/>
        </p:nvSpPr>
        <p:spPr>
          <a:xfrm>
            <a:off x="386172" y="3291656"/>
            <a:ext cx="36778" cy="3567493"/>
          </a:xfrm>
          <a:custGeom>
            <a:avLst/>
            <a:gdLst/>
            <a:ahLst/>
            <a:cxnLst/>
            <a:rect l="l" t="t" r="r" b="b"/>
            <a:pathLst>
              <a:path w="36778" h="3567493">
                <a:moveTo>
                  <a:pt x="36778" y="0"/>
                </a:moveTo>
                <a:lnTo>
                  <a:pt x="36778" y="0"/>
                </a:lnTo>
                <a:lnTo>
                  <a:pt x="36778" y="3567493"/>
                </a:lnTo>
                <a:lnTo>
                  <a:pt x="36778" y="3567493"/>
                </a:lnTo>
                <a:cubicBezTo>
                  <a:pt x="16466" y="3567493"/>
                  <a:pt x="0" y="3551027"/>
                  <a:pt x="0" y="3530715"/>
                </a:cubicBezTo>
                <a:lnTo>
                  <a:pt x="0" y="36778"/>
                </a:lnTo>
                <a:cubicBezTo>
                  <a:pt x="0" y="16480"/>
                  <a:pt x="16480" y="0"/>
                  <a:pt x="36778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0" name="Shape 18"/>
          <p:cNvSpPr/>
          <p:nvPr/>
        </p:nvSpPr>
        <p:spPr>
          <a:xfrm>
            <a:off x="625231" y="3512326"/>
            <a:ext cx="514896" cy="514896"/>
          </a:xfrm>
          <a:custGeom>
            <a:avLst/>
            <a:gdLst/>
            <a:ahLst/>
            <a:cxnLst/>
            <a:rect l="l" t="t" r="r" b="b"/>
            <a:pathLst>
              <a:path w="514896" h="514896">
                <a:moveTo>
                  <a:pt x="110337" y="0"/>
                </a:moveTo>
                <a:lnTo>
                  <a:pt x="404559" y="0"/>
                </a:lnTo>
                <a:cubicBezTo>
                  <a:pt x="465456" y="0"/>
                  <a:pt x="514896" y="49440"/>
                  <a:pt x="514896" y="110337"/>
                </a:cubicBezTo>
                <a:lnTo>
                  <a:pt x="514896" y="404559"/>
                </a:lnTo>
                <a:cubicBezTo>
                  <a:pt x="514896" y="465456"/>
                  <a:pt x="465456" y="514896"/>
                  <a:pt x="404559" y="514896"/>
                </a:cubicBezTo>
                <a:lnTo>
                  <a:pt x="110337" y="514896"/>
                </a:lnTo>
                <a:cubicBezTo>
                  <a:pt x="49440" y="514896"/>
                  <a:pt x="0" y="465456"/>
                  <a:pt x="0" y="404559"/>
                </a:cubicBezTo>
                <a:lnTo>
                  <a:pt x="0" y="110337"/>
                </a:lnTo>
                <a:cubicBezTo>
                  <a:pt x="0" y="49440"/>
                  <a:pt x="49440" y="0"/>
                  <a:pt x="110337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1" name="Shape 19"/>
          <p:cNvSpPr/>
          <p:nvPr/>
        </p:nvSpPr>
        <p:spPr>
          <a:xfrm>
            <a:off x="772344" y="3659439"/>
            <a:ext cx="220670" cy="220670"/>
          </a:xfrm>
          <a:custGeom>
            <a:avLst/>
            <a:gdLst/>
            <a:ahLst/>
            <a:cxnLst/>
            <a:rect l="l" t="t" r="r" b="b"/>
            <a:pathLst>
              <a:path w="220670" h="220670">
                <a:moveTo>
                  <a:pt x="28403" y="98482"/>
                </a:moveTo>
                <a:cubicBezTo>
                  <a:pt x="34135" y="58400"/>
                  <a:pt x="68658" y="27584"/>
                  <a:pt x="110335" y="27584"/>
                </a:cubicBezTo>
                <a:cubicBezTo>
                  <a:pt x="133178" y="27584"/>
                  <a:pt x="153865" y="36850"/>
                  <a:pt x="168864" y="51806"/>
                </a:cubicBezTo>
                <a:cubicBezTo>
                  <a:pt x="168950" y="51892"/>
                  <a:pt x="169036" y="51978"/>
                  <a:pt x="169123" y="52064"/>
                </a:cubicBezTo>
                <a:lnTo>
                  <a:pt x="172398" y="55167"/>
                </a:lnTo>
                <a:lnTo>
                  <a:pt x="151754" y="55167"/>
                </a:lnTo>
                <a:cubicBezTo>
                  <a:pt x="144125" y="55167"/>
                  <a:pt x="137962" y="61331"/>
                  <a:pt x="137962" y="68959"/>
                </a:cubicBezTo>
                <a:cubicBezTo>
                  <a:pt x="137962" y="76588"/>
                  <a:pt x="144125" y="82751"/>
                  <a:pt x="151754" y="82751"/>
                </a:cubicBezTo>
                <a:lnTo>
                  <a:pt x="206921" y="82751"/>
                </a:lnTo>
                <a:cubicBezTo>
                  <a:pt x="214550" y="82751"/>
                  <a:pt x="220713" y="76588"/>
                  <a:pt x="220713" y="68959"/>
                </a:cubicBezTo>
                <a:lnTo>
                  <a:pt x="220713" y="13792"/>
                </a:lnTo>
                <a:cubicBezTo>
                  <a:pt x="220713" y="6163"/>
                  <a:pt x="214550" y="0"/>
                  <a:pt x="206921" y="0"/>
                </a:cubicBezTo>
                <a:cubicBezTo>
                  <a:pt x="199292" y="0"/>
                  <a:pt x="193129" y="6163"/>
                  <a:pt x="193129" y="13792"/>
                </a:cubicBezTo>
                <a:lnTo>
                  <a:pt x="193129" y="36807"/>
                </a:lnTo>
                <a:lnTo>
                  <a:pt x="188259" y="32195"/>
                </a:lnTo>
                <a:cubicBezTo>
                  <a:pt x="168304" y="12326"/>
                  <a:pt x="140720" y="0"/>
                  <a:pt x="110335" y="0"/>
                </a:cubicBezTo>
                <a:cubicBezTo>
                  <a:pt x="54736" y="0"/>
                  <a:pt x="8749" y="41117"/>
                  <a:pt x="1121" y="94604"/>
                </a:cubicBezTo>
                <a:cubicBezTo>
                  <a:pt x="43" y="102146"/>
                  <a:pt x="5258" y="109128"/>
                  <a:pt x="12801" y="110206"/>
                </a:cubicBezTo>
                <a:cubicBezTo>
                  <a:pt x="20343" y="111283"/>
                  <a:pt x="27325" y="106025"/>
                  <a:pt x="28403" y="98526"/>
                </a:cubicBezTo>
                <a:close/>
                <a:moveTo>
                  <a:pt x="219549" y="126066"/>
                </a:moveTo>
                <a:cubicBezTo>
                  <a:pt x="220627" y="118524"/>
                  <a:pt x="215368" y="111542"/>
                  <a:pt x="207869" y="110464"/>
                </a:cubicBezTo>
                <a:cubicBezTo>
                  <a:pt x="200370" y="109387"/>
                  <a:pt x="193345" y="114645"/>
                  <a:pt x="192267" y="122144"/>
                </a:cubicBezTo>
                <a:cubicBezTo>
                  <a:pt x="186535" y="162227"/>
                  <a:pt x="152012" y="193043"/>
                  <a:pt x="110335" y="193043"/>
                </a:cubicBezTo>
                <a:cubicBezTo>
                  <a:pt x="87492" y="193043"/>
                  <a:pt x="66804" y="183776"/>
                  <a:pt x="51806" y="168821"/>
                </a:cubicBezTo>
                <a:cubicBezTo>
                  <a:pt x="51719" y="168735"/>
                  <a:pt x="51633" y="168649"/>
                  <a:pt x="51547" y="168562"/>
                </a:cubicBezTo>
                <a:lnTo>
                  <a:pt x="48271" y="165459"/>
                </a:lnTo>
                <a:lnTo>
                  <a:pt x="68916" y="165459"/>
                </a:lnTo>
                <a:cubicBezTo>
                  <a:pt x="76545" y="165459"/>
                  <a:pt x="82708" y="159296"/>
                  <a:pt x="82708" y="151667"/>
                </a:cubicBezTo>
                <a:cubicBezTo>
                  <a:pt x="82708" y="144039"/>
                  <a:pt x="76545" y="137875"/>
                  <a:pt x="68916" y="137875"/>
                </a:cubicBezTo>
                <a:lnTo>
                  <a:pt x="13792" y="137919"/>
                </a:lnTo>
                <a:cubicBezTo>
                  <a:pt x="10128" y="137919"/>
                  <a:pt x="6594" y="139384"/>
                  <a:pt x="4008" y="142013"/>
                </a:cubicBezTo>
                <a:cubicBezTo>
                  <a:pt x="1422" y="144642"/>
                  <a:pt x="-43" y="148133"/>
                  <a:pt x="0" y="151840"/>
                </a:cubicBezTo>
                <a:lnTo>
                  <a:pt x="431" y="206576"/>
                </a:lnTo>
                <a:cubicBezTo>
                  <a:pt x="474" y="214205"/>
                  <a:pt x="6724" y="220325"/>
                  <a:pt x="14352" y="220239"/>
                </a:cubicBezTo>
                <a:cubicBezTo>
                  <a:pt x="21981" y="220152"/>
                  <a:pt x="28101" y="213946"/>
                  <a:pt x="28015" y="206318"/>
                </a:cubicBezTo>
                <a:lnTo>
                  <a:pt x="27842" y="184121"/>
                </a:lnTo>
                <a:lnTo>
                  <a:pt x="32454" y="188474"/>
                </a:lnTo>
                <a:cubicBezTo>
                  <a:pt x="52409" y="208343"/>
                  <a:pt x="79950" y="220670"/>
                  <a:pt x="110335" y="220670"/>
                </a:cubicBezTo>
                <a:cubicBezTo>
                  <a:pt x="165933" y="220670"/>
                  <a:pt x="211920" y="179553"/>
                  <a:pt x="219549" y="12606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1287240" y="3512326"/>
            <a:ext cx="4588090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AWS Lambda Optimization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287240" y="3880109"/>
            <a:ext cx="4569701" cy="7171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8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Managed AWS Lambda scripts for cost reduction and automation, updating instance termination/creation scripts to ensure smooth execution and reduced manual work.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287240" y="4744398"/>
            <a:ext cx="2197502" cy="891873"/>
          </a:xfrm>
          <a:custGeom>
            <a:avLst/>
            <a:gdLst/>
            <a:ahLst/>
            <a:cxnLst/>
            <a:rect l="l" t="t" r="r" b="b"/>
            <a:pathLst>
              <a:path w="2197502" h="891873">
                <a:moveTo>
                  <a:pt x="73553" y="0"/>
                </a:moveTo>
                <a:lnTo>
                  <a:pt x="2123949" y="0"/>
                </a:lnTo>
                <a:cubicBezTo>
                  <a:pt x="2164572" y="0"/>
                  <a:pt x="2197502" y="32931"/>
                  <a:pt x="2197502" y="73553"/>
                </a:cubicBezTo>
                <a:lnTo>
                  <a:pt x="2197502" y="818321"/>
                </a:lnTo>
                <a:cubicBezTo>
                  <a:pt x="2197502" y="858943"/>
                  <a:pt x="2164572" y="891873"/>
                  <a:pt x="2123949" y="891873"/>
                </a:cubicBezTo>
                <a:lnTo>
                  <a:pt x="73553" y="891873"/>
                </a:lnTo>
                <a:cubicBezTo>
                  <a:pt x="32958" y="891873"/>
                  <a:pt x="0" y="858915"/>
                  <a:pt x="0" y="818321"/>
                </a:cubicBezTo>
                <a:lnTo>
                  <a:pt x="0" y="73553"/>
                </a:lnTo>
                <a:cubicBezTo>
                  <a:pt x="0" y="32931"/>
                  <a:pt x="32931" y="0"/>
                  <a:pt x="7355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7584" dist="9195" dir="5400000">
              <a:srgbClr val="000000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2314963" y="4862087"/>
            <a:ext cx="137919" cy="183891"/>
          </a:xfrm>
          <a:custGeom>
            <a:avLst/>
            <a:gdLst/>
            <a:ahLst/>
            <a:cxnLst/>
            <a:rect l="l" t="t" r="r" b="b"/>
            <a:pathLst>
              <a:path w="137919" h="183891">
                <a:moveTo>
                  <a:pt x="60842" y="180515"/>
                </a:moveTo>
                <a:cubicBezTo>
                  <a:pt x="65332" y="185005"/>
                  <a:pt x="72623" y="185005"/>
                  <a:pt x="77112" y="180515"/>
                </a:cubicBezTo>
                <a:lnTo>
                  <a:pt x="134578" y="123049"/>
                </a:lnTo>
                <a:cubicBezTo>
                  <a:pt x="139068" y="118560"/>
                  <a:pt x="139068" y="111269"/>
                  <a:pt x="134578" y="106779"/>
                </a:cubicBezTo>
                <a:cubicBezTo>
                  <a:pt x="130089" y="102290"/>
                  <a:pt x="122798" y="102290"/>
                  <a:pt x="118308" y="106779"/>
                </a:cubicBezTo>
                <a:lnTo>
                  <a:pt x="80452" y="144635"/>
                </a:lnTo>
                <a:lnTo>
                  <a:pt x="80452" y="11493"/>
                </a:lnTo>
                <a:cubicBezTo>
                  <a:pt x="80452" y="5136"/>
                  <a:pt x="75316" y="0"/>
                  <a:pt x="68959" y="0"/>
                </a:cubicBezTo>
                <a:cubicBezTo>
                  <a:pt x="62602" y="0"/>
                  <a:pt x="57466" y="5136"/>
                  <a:pt x="57466" y="11493"/>
                </a:cubicBezTo>
                <a:lnTo>
                  <a:pt x="57466" y="144635"/>
                </a:lnTo>
                <a:lnTo>
                  <a:pt x="19610" y="106779"/>
                </a:lnTo>
                <a:cubicBezTo>
                  <a:pt x="15121" y="102290"/>
                  <a:pt x="7830" y="102290"/>
                  <a:pt x="3340" y="106779"/>
                </a:cubicBezTo>
                <a:cubicBezTo>
                  <a:pt x="-1149" y="111269"/>
                  <a:pt x="-1149" y="118560"/>
                  <a:pt x="3340" y="123049"/>
                </a:cubicBezTo>
                <a:lnTo>
                  <a:pt x="60806" y="180515"/>
                </a:ln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6" name="Text 24"/>
          <p:cNvSpPr/>
          <p:nvPr/>
        </p:nvSpPr>
        <p:spPr>
          <a:xfrm>
            <a:off x="1356199" y="5082757"/>
            <a:ext cx="2059584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03" b="1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Reduced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365394" y="5340205"/>
            <a:ext cx="2041195" cy="1838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Costs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590940" y="4744398"/>
            <a:ext cx="2197502" cy="891873"/>
          </a:xfrm>
          <a:custGeom>
            <a:avLst/>
            <a:gdLst/>
            <a:ahLst/>
            <a:cxnLst/>
            <a:rect l="l" t="t" r="r" b="b"/>
            <a:pathLst>
              <a:path w="2197502" h="891873">
                <a:moveTo>
                  <a:pt x="73553" y="0"/>
                </a:moveTo>
                <a:lnTo>
                  <a:pt x="2123949" y="0"/>
                </a:lnTo>
                <a:cubicBezTo>
                  <a:pt x="2164572" y="0"/>
                  <a:pt x="2197502" y="32931"/>
                  <a:pt x="2197502" y="73553"/>
                </a:cubicBezTo>
                <a:lnTo>
                  <a:pt x="2197502" y="818321"/>
                </a:lnTo>
                <a:cubicBezTo>
                  <a:pt x="2197502" y="858943"/>
                  <a:pt x="2164572" y="891873"/>
                  <a:pt x="2123949" y="891873"/>
                </a:cubicBezTo>
                <a:lnTo>
                  <a:pt x="73553" y="891873"/>
                </a:lnTo>
                <a:cubicBezTo>
                  <a:pt x="32958" y="891873"/>
                  <a:pt x="0" y="858915"/>
                  <a:pt x="0" y="818321"/>
                </a:cubicBezTo>
                <a:lnTo>
                  <a:pt x="0" y="73553"/>
                </a:lnTo>
                <a:cubicBezTo>
                  <a:pt x="0" y="32931"/>
                  <a:pt x="32931" y="0"/>
                  <a:pt x="7355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7584" dist="9195" dir="5400000">
              <a:srgbClr val="000000">
                <a:alpha val="10196"/>
              </a:srgbClr>
            </a:outerShdw>
          </a:effectLst>
        </p:spPr>
      </p:sp>
      <p:sp>
        <p:nvSpPr>
          <p:cNvPr id="29" name="Shape 27"/>
          <p:cNvSpPr/>
          <p:nvPr/>
        </p:nvSpPr>
        <p:spPr>
          <a:xfrm>
            <a:off x="4618663" y="4862087"/>
            <a:ext cx="137919" cy="183891"/>
          </a:xfrm>
          <a:custGeom>
            <a:avLst/>
            <a:gdLst/>
            <a:ahLst/>
            <a:cxnLst/>
            <a:rect l="l" t="t" r="r" b="b"/>
            <a:pathLst>
              <a:path w="137919" h="183891">
                <a:moveTo>
                  <a:pt x="60842" y="180515"/>
                </a:moveTo>
                <a:cubicBezTo>
                  <a:pt x="65332" y="185005"/>
                  <a:pt x="72623" y="185005"/>
                  <a:pt x="77112" y="180515"/>
                </a:cubicBezTo>
                <a:lnTo>
                  <a:pt x="134578" y="123049"/>
                </a:lnTo>
                <a:cubicBezTo>
                  <a:pt x="139068" y="118560"/>
                  <a:pt x="139068" y="111269"/>
                  <a:pt x="134578" y="106779"/>
                </a:cubicBezTo>
                <a:cubicBezTo>
                  <a:pt x="130089" y="102290"/>
                  <a:pt x="122798" y="102290"/>
                  <a:pt x="118308" y="106779"/>
                </a:cubicBezTo>
                <a:lnTo>
                  <a:pt x="80452" y="144635"/>
                </a:lnTo>
                <a:lnTo>
                  <a:pt x="80452" y="11493"/>
                </a:lnTo>
                <a:cubicBezTo>
                  <a:pt x="80452" y="5136"/>
                  <a:pt x="75316" y="0"/>
                  <a:pt x="68959" y="0"/>
                </a:cubicBezTo>
                <a:cubicBezTo>
                  <a:pt x="62602" y="0"/>
                  <a:pt x="57466" y="5136"/>
                  <a:pt x="57466" y="11493"/>
                </a:cubicBezTo>
                <a:lnTo>
                  <a:pt x="57466" y="144635"/>
                </a:lnTo>
                <a:lnTo>
                  <a:pt x="19610" y="106779"/>
                </a:lnTo>
                <a:cubicBezTo>
                  <a:pt x="15121" y="102290"/>
                  <a:pt x="7830" y="102290"/>
                  <a:pt x="3340" y="106779"/>
                </a:cubicBezTo>
                <a:cubicBezTo>
                  <a:pt x="-1149" y="111269"/>
                  <a:pt x="-1149" y="118560"/>
                  <a:pt x="3340" y="123049"/>
                </a:cubicBezTo>
                <a:lnTo>
                  <a:pt x="60806" y="180515"/>
                </a:ln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30" name="Text 28"/>
          <p:cNvSpPr/>
          <p:nvPr/>
        </p:nvSpPr>
        <p:spPr>
          <a:xfrm>
            <a:off x="3659899" y="5082757"/>
            <a:ext cx="2059584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03" b="1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Reduced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669093" y="5340205"/>
            <a:ext cx="2041195" cy="1838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Manual Work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287240" y="5744766"/>
            <a:ext cx="2197502" cy="891873"/>
          </a:xfrm>
          <a:custGeom>
            <a:avLst/>
            <a:gdLst/>
            <a:ahLst/>
            <a:cxnLst/>
            <a:rect l="l" t="t" r="r" b="b"/>
            <a:pathLst>
              <a:path w="2197502" h="891873">
                <a:moveTo>
                  <a:pt x="73553" y="0"/>
                </a:moveTo>
                <a:lnTo>
                  <a:pt x="2123949" y="0"/>
                </a:lnTo>
                <a:cubicBezTo>
                  <a:pt x="2164572" y="0"/>
                  <a:pt x="2197502" y="32931"/>
                  <a:pt x="2197502" y="73553"/>
                </a:cubicBezTo>
                <a:lnTo>
                  <a:pt x="2197502" y="818321"/>
                </a:lnTo>
                <a:cubicBezTo>
                  <a:pt x="2197502" y="858943"/>
                  <a:pt x="2164572" y="891873"/>
                  <a:pt x="2123949" y="891873"/>
                </a:cubicBezTo>
                <a:lnTo>
                  <a:pt x="73553" y="891873"/>
                </a:lnTo>
                <a:cubicBezTo>
                  <a:pt x="32958" y="891873"/>
                  <a:pt x="0" y="858915"/>
                  <a:pt x="0" y="818321"/>
                </a:cubicBezTo>
                <a:lnTo>
                  <a:pt x="0" y="73553"/>
                </a:lnTo>
                <a:cubicBezTo>
                  <a:pt x="0" y="32931"/>
                  <a:pt x="32931" y="0"/>
                  <a:pt x="7355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7584" dist="9195" dir="5400000">
              <a:srgbClr val="000000">
                <a:alpha val="10196"/>
              </a:srgbClr>
            </a:outerShdw>
          </a:effectLst>
        </p:spPr>
      </p:sp>
      <p:sp>
        <p:nvSpPr>
          <p:cNvPr id="33" name="Shape 31"/>
          <p:cNvSpPr/>
          <p:nvPr/>
        </p:nvSpPr>
        <p:spPr>
          <a:xfrm>
            <a:off x="2314963" y="5862457"/>
            <a:ext cx="137919" cy="183891"/>
          </a:xfrm>
          <a:custGeom>
            <a:avLst/>
            <a:gdLst/>
            <a:ahLst/>
            <a:cxnLst/>
            <a:rect l="l" t="t" r="r" b="b"/>
            <a:pathLst>
              <a:path w="137919" h="183891">
                <a:moveTo>
                  <a:pt x="77076" y="6249"/>
                </a:moveTo>
                <a:cubicBezTo>
                  <a:pt x="72587" y="1760"/>
                  <a:pt x="65296" y="1760"/>
                  <a:pt x="60806" y="6249"/>
                </a:cubicBezTo>
                <a:lnTo>
                  <a:pt x="3340" y="63715"/>
                </a:lnTo>
                <a:cubicBezTo>
                  <a:pt x="-1149" y="68205"/>
                  <a:pt x="-1149" y="75496"/>
                  <a:pt x="3340" y="79986"/>
                </a:cubicBezTo>
                <a:cubicBezTo>
                  <a:pt x="7830" y="84475"/>
                  <a:pt x="15121" y="84475"/>
                  <a:pt x="19610" y="79986"/>
                </a:cubicBezTo>
                <a:lnTo>
                  <a:pt x="57466" y="42130"/>
                </a:lnTo>
                <a:lnTo>
                  <a:pt x="57466" y="175271"/>
                </a:lnTo>
                <a:cubicBezTo>
                  <a:pt x="57466" y="181629"/>
                  <a:pt x="62602" y="186765"/>
                  <a:pt x="68959" y="186765"/>
                </a:cubicBezTo>
                <a:cubicBezTo>
                  <a:pt x="75316" y="186765"/>
                  <a:pt x="80452" y="181629"/>
                  <a:pt x="80452" y="175271"/>
                </a:cubicBezTo>
                <a:lnTo>
                  <a:pt x="80452" y="42130"/>
                </a:lnTo>
                <a:lnTo>
                  <a:pt x="118308" y="79986"/>
                </a:lnTo>
                <a:cubicBezTo>
                  <a:pt x="122798" y="84475"/>
                  <a:pt x="130089" y="84475"/>
                  <a:pt x="134578" y="79986"/>
                </a:cubicBezTo>
                <a:cubicBezTo>
                  <a:pt x="139068" y="75496"/>
                  <a:pt x="139068" y="68205"/>
                  <a:pt x="134578" y="63715"/>
                </a:cubicBezTo>
                <a:lnTo>
                  <a:pt x="77112" y="6249"/>
                </a:ln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34" name="Text 32"/>
          <p:cNvSpPr/>
          <p:nvPr/>
        </p:nvSpPr>
        <p:spPr>
          <a:xfrm>
            <a:off x="1356199" y="6083126"/>
            <a:ext cx="2059584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03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Increased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365394" y="6340574"/>
            <a:ext cx="2041195" cy="1838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Automation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590940" y="5744766"/>
            <a:ext cx="2197502" cy="891873"/>
          </a:xfrm>
          <a:custGeom>
            <a:avLst/>
            <a:gdLst/>
            <a:ahLst/>
            <a:cxnLst/>
            <a:rect l="l" t="t" r="r" b="b"/>
            <a:pathLst>
              <a:path w="2197502" h="891873">
                <a:moveTo>
                  <a:pt x="73553" y="0"/>
                </a:moveTo>
                <a:lnTo>
                  <a:pt x="2123949" y="0"/>
                </a:lnTo>
                <a:cubicBezTo>
                  <a:pt x="2164572" y="0"/>
                  <a:pt x="2197502" y="32931"/>
                  <a:pt x="2197502" y="73553"/>
                </a:cubicBezTo>
                <a:lnTo>
                  <a:pt x="2197502" y="818321"/>
                </a:lnTo>
                <a:cubicBezTo>
                  <a:pt x="2197502" y="858943"/>
                  <a:pt x="2164572" y="891873"/>
                  <a:pt x="2123949" y="891873"/>
                </a:cubicBezTo>
                <a:lnTo>
                  <a:pt x="73553" y="891873"/>
                </a:lnTo>
                <a:cubicBezTo>
                  <a:pt x="32958" y="891873"/>
                  <a:pt x="0" y="858915"/>
                  <a:pt x="0" y="818321"/>
                </a:cubicBezTo>
                <a:lnTo>
                  <a:pt x="0" y="73553"/>
                </a:lnTo>
                <a:cubicBezTo>
                  <a:pt x="0" y="32931"/>
                  <a:pt x="32931" y="0"/>
                  <a:pt x="7355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7584" dist="9195" dir="5400000">
              <a:srgbClr val="000000">
                <a:alpha val="10196"/>
              </a:srgbClr>
            </a:outerShdw>
          </a:effectLst>
        </p:spPr>
      </p:sp>
      <p:sp>
        <p:nvSpPr>
          <p:cNvPr id="37" name="Shape 35"/>
          <p:cNvSpPr/>
          <p:nvPr/>
        </p:nvSpPr>
        <p:spPr>
          <a:xfrm>
            <a:off x="4595676" y="5862457"/>
            <a:ext cx="183891" cy="183891"/>
          </a:xfrm>
          <a:custGeom>
            <a:avLst/>
            <a:gdLst/>
            <a:ahLst/>
            <a:cxnLst/>
            <a:rect l="l" t="t" r="r" b="b"/>
            <a:pathLst>
              <a:path w="183891" h="183891">
                <a:moveTo>
                  <a:pt x="91946" y="183891"/>
                </a:moveTo>
                <a:cubicBezTo>
                  <a:pt x="142692" y="183891"/>
                  <a:pt x="183891" y="142692"/>
                  <a:pt x="183891" y="91946"/>
                </a:cubicBezTo>
                <a:cubicBezTo>
                  <a:pt x="183891" y="41199"/>
                  <a:pt x="142692" y="0"/>
                  <a:pt x="91946" y="0"/>
                </a:cubicBezTo>
                <a:cubicBezTo>
                  <a:pt x="41199" y="0"/>
                  <a:pt x="0" y="41199"/>
                  <a:pt x="0" y="91946"/>
                </a:cubicBezTo>
                <a:cubicBezTo>
                  <a:pt x="0" y="142692"/>
                  <a:pt x="41199" y="183891"/>
                  <a:pt x="91946" y="183891"/>
                </a:cubicBezTo>
                <a:close/>
                <a:moveTo>
                  <a:pt x="122259" y="76394"/>
                </a:moveTo>
                <a:lnTo>
                  <a:pt x="93526" y="122367"/>
                </a:lnTo>
                <a:cubicBezTo>
                  <a:pt x="92018" y="124773"/>
                  <a:pt x="89432" y="126282"/>
                  <a:pt x="86594" y="126425"/>
                </a:cubicBezTo>
                <a:cubicBezTo>
                  <a:pt x="83757" y="126569"/>
                  <a:pt x="81027" y="125276"/>
                  <a:pt x="79339" y="122977"/>
                </a:cubicBezTo>
                <a:lnTo>
                  <a:pt x="62099" y="99991"/>
                </a:lnTo>
                <a:cubicBezTo>
                  <a:pt x="59226" y="96184"/>
                  <a:pt x="60016" y="90796"/>
                  <a:pt x="63823" y="87923"/>
                </a:cubicBezTo>
                <a:cubicBezTo>
                  <a:pt x="67630" y="85050"/>
                  <a:pt x="73018" y="85840"/>
                  <a:pt x="75891" y="89647"/>
                </a:cubicBezTo>
                <a:lnTo>
                  <a:pt x="85589" y="102577"/>
                </a:lnTo>
                <a:lnTo>
                  <a:pt x="107641" y="67271"/>
                </a:lnTo>
                <a:cubicBezTo>
                  <a:pt x="110155" y="63249"/>
                  <a:pt x="115471" y="61992"/>
                  <a:pt x="119529" y="64542"/>
                </a:cubicBezTo>
                <a:cubicBezTo>
                  <a:pt x="123588" y="67092"/>
                  <a:pt x="124809" y="72371"/>
                  <a:pt x="122259" y="7643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8" name="Text 36"/>
          <p:cNvSpPr/>
          <p:nvPr/>
        </p:nvSpPr>
        <p:spPr>
          <a:xfrm>
            <a:off x="3659899" y="6083126"/>
            <a:ext cx="2059584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03" b="1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Ensured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3669093" y="6340574"/>
            <a:ext cx="2041195" cy="1838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4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Compliance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207255" y="1176905"/>
            <a:ext cx="5617882" cy="5682244"/>
          </a:xfrm>
          <a:custGeom>
            <a:avLst/>
            <a:gdLst/>
            <a:ahLst/>
            <a:cxnLst/>
            <a:rect l="l" t="t" r="r" b="b"/>
            <a:pathLst>
              <a:path w="5617882" h="5682244">
                <a:moveTo>
                  <a:pt x="36778" y="0"/>
                </a:moveTo>
                <a:lnTo>
                  <a:pt x="5507547" y="0"/>
                </a:lnTo>
                <a:cubicBezTo>
                  <a:pt x="5568484" y="0"/>
                  <a:pt x="5617882" y="49399"/>
                  <a:pt x="5617882" y="110335"/>
                </a:cubicBezTo>
                <a:lnTo>
                  <a:pt x="5617882" y="5571909"/>
                </a:lnTo>
                <a:cubicBezTo>
                  <a:pt x="5617882" y="5632846"/>
                  <a:pt x="5568484" y="5682244"/>
                  <a:pt x="5507547" y="5682244"/>
                </a:cubicBezTo>
                <a:lnTo>
                  <a:pt x="36778" y="5682244"/>
                </a:lnTo>
                <a:cubicBezTo>
                  <a:pt x="16466" y="5682244"/>
                  <a:pt x="0" y="5665778"/>
                  <a:pt x="0" y="5645466"/>
                </a:cubicBezTo>
                <a:lnTo>
                  <a:pt x="0" y="36778"/>
                </a:lnTo>
                <a:cubicBezTo>
                  <a:pt x="0" y="16480"/>
                  <a:pt x="16480" y="0"/>
                  <a:pt x="36778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>
                  <a:alpha val="10000"/>
                </a:srgbClr>
              </a:gs>
              <a:gs pos="100000">
                <a:srgbClr val="FF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41" name="Shape 39"/>
          <p:cNvSpPr/>
          <p:nvPr/>
        </p:nvSpPr>
        <p:spPr>
          <a:xfrm>
            <a:off x="6207255" y="1176905"/>
            <a:ext cx="36778" cy="5682244"/>
          </a:xfrm>
          <a:custGeom>
            <a:avLst/>
            <a:gdLst/>
            <a:ahLst/>
            <a:cxnLst/>
            <a:rect l="l" t="t" r="r" b="b"/>
            <a:pathLst>
              <a:path w="36778" h="5682244">
                <a:moveTo>
                  <a:pt x="36778" y="0"/>
                </a:moveTo>
                <a:lnTo>
                  <a:pt x="36778" y="0"/>
                </a:lnTo>
                <a:lnTo>
                  <a:pt x="36778" y="5682244"/>
                </a:lnTo>
                <a:lnTo>
                  <a:pt x="36778" y="5682244"/>
                </a:lnTo>
                <a:cubicBezTo>
                  <a:pt x="16466" y="5682244"/>
                  <a:pt x="0" y="5665778"/>
                  <a:pt x="0" y="5645466"/>
                </a:cubicBezTo>
                <a:lnTo>
                  <a:pt x="0" y="36778"/>
                </a:lnTo>
                <a:cubicBezTo>
                  <a:pt x="0" y="16480"/>
                  <a:pt x="16480" y="0"/>
                  <a:pt x="36778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2" name="Shape 40"/>
          <p:cNvSpPr/>
          <p:nvPr/>
        </p:nvSpPr>
        <p:spPr>
          <a:xfrm>
            <a:off x="6446313" y="1397575"/>
            <a:ext cx="514896" cy="514896"/>
          </a:xfrm>
          <a:custGeom>
            <a:avLst/>
            <a:gdLst/>
            <a:ahLst/>
            <a:cxnLst/>
            <a:rect l="l" t="t" r="r" b="b"/>
            <a:pathLst>
              <a:path w="514896" h="514896">
                <a:moveTo>
                  <a:pt x="110337" y="0"/>
                </a:moveTo>
                <a:lnTo>
                  <a:pt x="404559" y="0"/>
                </a:lnTo>
                <a:cubicBezTo>
                  <a:pt x="465456" y="0"/>
                  <a:pt x="514896" y="49440"/>
                  <a:pt x="514896" y="110337"/>
                </a:cubicBezTo>
                <a:lnTo>
                  <a:pt x="514896" y="404559"/>
                </a:lnTo>
                <a:cubicBezTo>
                  <a:pt x="514896" y="465456"/>
                  <a:pt x="465456" y="514896"/>
                  <a:pt x="404559" y="514896"/>
                </a:cubicBezTo>
                <a:lnTo>
                  <a:pt x="110337" y="514896"/>
                </a:lnTo>
                <a:cubicBezTo>
                  <a:pt x="49440" y="514896"/>
                  <a:pt x="0" y="465456"/>
                  <a:pt x="0" y="404559"/>
                </a:cubicBezTo>
                <a:lnTo>
                  <a:pt x="0" y="110337"/>
                </a:lnTo>
                <a:cubicBezTo>
                  <a:pt x="0" y="49440"/>
                  <a:pt x="49440" y="0"/>
                  <a:pt x="110337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3" name="Shape 41"/>
          <p:cNvSpPr/>
          <p:nvPr/>
        </p:nvSpPr>
        <p:spPr>
          <a:xfrm>
            <a:off x="6593427" y="1544688"/>
            <a:ext cx="220670" cy="220670"/>
          </a:xfrm>
          <a:custGeom>
            <a:avLst/>
            <a:gdLst/>
            <a:ahLst/>
            <a:cxnLst/>
            <a:rect l="l" t="t" r="r" b="b"/>
            <a:pathLst>
              <a:path w="220670" h="220670">
                <a:moveTo>
                  <a:pt x="57667" y="15645"/>
                </a:moveTo>
                <a:cubicBezTo>
                  <a:pt x="62365" y="18921"/>
                  <a:pt x="63486" y="25386"/>
                  <a:pt x="60210" y="30040"/>
                </a:cubicBezTo>
                <a:lnTo>
                  <a:pt x="36074" y="64520"/>
                </a:lnTo>
                <a:cubicBezTo>
                  <a:pt x="34307" y="67020"/>
                  <a:pt x="31549" y="68614"/>
                  <a:pt x="28489" y="68873"/>
                </a:cubicBezTo>
                <a:cubicBezTo>
                  <a:pt x="25429" y="69132"/>
                  <a:pt x="22412" y="68097"/>
                  <a:pt x="20257" y="65942"/>
                </a:cubicBezTo>
                <a:lnTo>
                  <a:pt x="3017" y="48702"/>
                </a:lnTo>
                <a:cubicBezTo>
                  <a:pt x="-991" y="44651"/>
                  <a:pt x="-991" y="38100"/>
                  <a:pt x="3017" y="34049"/>
                </a:cubicBezTo>
                <a:cubicBezTo>
                  <a:pt x="7025" y="29997"/>
                  <a:pt x="13619" y="30040"/>
                  <a:pt x="17671" y="34049"/>
                </a:cubicBezTo>
                <a:lnTo>
                  <a:pt x="26205" y="42582"/>
                </a:lnTo>
                <a:lnTo>
                  <a:pt x="43272" y="18188"/>
                </a:lnTo>
                <a:cubicBezTo>
                  <a:pt x="46548" y="13490"/>
                  <a:pt x="53012" y="12370"/>
                  <a:pt x="57667" y="15645"/>
                </a:cubicBezTo>
                <a:close/>
                <a:moveTo>
                  <a:pt x="57667" y="84604"/>
                </a:moveTo>
                <a:cubicBezTo>
                  <a:pt x="62365" y="87880"/>
                  <a:pt x="63486" y="94345"/>
                  <a:pt x="60210" y="99000"/>
                </a:cubicBezTo>
                <a:lnTo>
                  <a:pt x="36074" y="133479"/>
                </a:lnTo>
                <a:cubicBezTo>
                  <a:pt x="34307" y="135979"/>
                  <a:pt x="31549" y="137574"/>
                  <a:pt x="28489" y="137832"/>
                </a:cubicBezTo>
                <a:cubicBezTo>
                  <a:pt x="25429" y="138091"/>
                  <a:pt x="22412" y="137057"/>
                  <a:pt x="20257" y="134902"/>
                </a:cubicBezTo>
                <a:lnTo>
                  <a:pt x="3017" y="117662"/>
                </a:lnTo>
                <a:cubicBezTo>
                  <a:pt x="-1034" y="113610"/>
                  <a:pt x="-1034" y="107059"/>
                  <a:pt x="3017" y="103051"/>
                </a:cubicBezTo>
                <a:cubicBezTo>
                  <a:pt x="7068" y="99043"/>
                  <a:pt x="13619" y="99000"/>
                  <a:pt x="17628" y="103051"/>
                </a:cubicBezTo>
                <a:lnTo>
                  <a:pt x="26161" y="111585"/>
                </a:lnTo>
                <a:lnTo>
                  <a:pt x="43229" y="87190"/>
                </a:lnTo>
                <a:cubicBezTo>
                  <a:pt x="46504" y="82493"/>
                  <a:pt x="52969" y="81372"/>
                  <a:pt x="57624" y="84648"/>
                </a:cubicBezTo>
                <a:close/>
                <a:moveTo>
                  <a:pt x="96543" y="41376"/>
                </a:moveTo>
                <a:cubicBezTo>
                  <a:pt x="96543" y="33747"/>
                  <a:pt x="102706" y="27584"/>
                  <a:pt x="110335" y="27584"/>
                </a:cubicBezTo>
                <a:lnTo>
                  <a:pt x="206878" y="27584"/>
                </a:lnTo>
                <a:cubicBezTo>
                  <a:pt x="214506" y="27584"/>
                  <a:pt x="220670" y="33747"/>
                  <a:pt x="220670" y="41376"/>
                </a:cubicBezTo>
                <a:cubicBezTo>
                  <a:pt x="220670" y="49004"/>
                  <a:pt x="214506" y="55167"/>
                  <a:pt x="206878" y="55167"/>
                </a:cubicBezTo>
                <a:lnTo>
                  <a:pt x="110335" y="55167"/>
                </a:lnTo>
                <a:cubicBezTo>
                  <a:pt x="102706" y="55167"/>
                  <a:pt x="96543" y="49004"/>
                  <a:pt x="96543" y="41376"/>
                </a:cubicBezTo>
                <a:close/>
                <a:moveTo>
                  <a:pt x="96543" y="110335"/>
                </a:moveTo>
                <a:cubicBezTo>
                  <a:pt x="96543" y="102706"/>
                  <a:pt x="102706" y="96543"/>
                  <a:pt x="110335" y="96543"/>
                </a:cubicBezTo>
                <a:lnTo>
                  <a:pt x="206878" y="96543"/>
                </a:lnTo>
                <a:cubicBezTo>
                  <a:pt x="214506" y="96543"/>
                  <a:pt x="220670" y="102706"/>
                  <a:pt x="220670" y="110335"/>
                </a:cubicBezTo>
                <a:cubicBezTo>
                  <a:pt x="220670" y="117963"/>
                  <a:pt x="214506" y="124127"/>
                  <a:pt x="206878" y="124127"/>
                </a:cubicBezTo>
                <a:lnTo>
                  <a:pt x="110335" y="124127"/>
                </a:lnTo>
                <a:cubicBezTo>
                  <a:pt x="102706" y="124127"/>
                  <a:pt x="96543" y="117963"/>
                  <a:pt x="96543" y="110335"/>
                </a:cubicBezTo>
                <a:close/>
                <a:moveTo>
                  <a:pt x="68959" y="179294"/>
                </a:moveTo>
                <a:cubicBezTo>
                  <a:pt x="68959" y="171665"/>
                  <a:pt x="75123" y="165502"/>
                  <a:pt x="82751" y="165502"/>
                </a:cubicBezTo>
                <a:lnTo>
                  <a:pt x="206878" y="165502"/>
                </a:lnTo>
                <a:cubicBezTo>
                  <a:pt x="214506" y="165502"/>
                  <a:pt x="220670" y="171665"/>
                  <a:pt x="220670" y="179294"/>
                </a:cubicBezTo>
                <a:cubicBezTo>
                  <a:pt x="220670" y="186923"/>
                  <a:pt x="214506" y="193086"/>
                  <a:pt x="206878" y="193086"/>
                </a:cubicBezTo>
                <a:lnTo>
                  <a:pt x="82751" y="193086"/>
                </a:lnTo>
                <a:cubicBezTo>
                  <a:pt x="75123" y="193086"/>
                  <a:pt x="68959" y="186923"/>
                  <a:pt x="68959" y="179294"/>
                </a:cubicBezTo>
                <a:close/>
                <a:moveTo>
                  <a:pt x="27584" y="162054"/>
                </a:moveTo>
                <a:cubicBezTo>
                  <a:pt x="37099" y="162054"/>
                  <a:pt x="44824" y="169779"/>
                  <a:pt x="44824" y="179294"/>
                </a:cubicBezTo>
                <a:cubicBezTo>
                  <a:pt x="44824" y="188809"/>
                  <a:pt x="37099" y="196534"/>
                  <a:pt x="27584" y="196534"/>
                </a:cubicBezTo>
                <a:cubicBezTo>
                  <a:pt x="18069" y="196534"/>
                  <a:pt x="10344" y="188809"/>
                  <a:pt x="10344" y="179294"/>
                </a:cubicBezTo>
                <a:cubicBezTo>
                  <a:pt x="10344" y="169779"/>
                  <a:pt x="18069" y="162054"/>
                  <a:pt x="27584" y="16205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4" name="Text 42"/>
          <p:cNvSpPr/>
          <p:nvPr/>
        </p:nvSpPr>
        <p:spPr>
          <a:xfrm>
            <a:off x="7108323" y="1397575"/>
            <a:ext cx="4588090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Dual Responsibility Management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108323" y="1728579"/>
            <a:ext cx="4569701" cy="4781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8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Successfully managed both Development and Operations responsibilities with seamless compliance across domains.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64703" y="2747336"/>
            <a:ext cx="5139765" cy="1066570"/>
          </a:xfrm>
          <a:custGeom>
            <a:avLst/>
            <a:gdLst/>
            <a:ahLst/>
            <a:cxnLst/>
            <a:rect l="l" t="t" r="r" b="b"/>
            <a:pathLst>
              <a:path w="5139765" h="1066570">
                <a:moveTo>
                  <a:pt x="36778" y="0"/>
                </a:moveTo>
                <a:lnTo>
                  <a:pt x="5029428" y="0"/>
                </a:lnTo>
                <a:cubicBezTo>
                  <a:pt x="5090365" y="0"/>
                  <a:pt x="5139765" y="49399"/>
                  <a:pt x="5139765" y="110337"/>
                </a:cubicBezTo>
                <a:lnTo>
                  <a:pt x="5139765" y="956233"/>
                </a:lnTo>
                <a:cubicBezTo>
                  <a:pt x="5139765" y="1017171"/>
                  <a:pt x="5090365" y="1066570"/>
                  <a:pt x="5029428" y="1066570"/>
                </a:cubicBezTo>
                <a:lnTo>
                  <a:pt x="36778" y="1066570"/>
                </a:lnTo>
                <a:cubicBezTo>
                  <a:pt x="16466" y="1066570"/>
                  <a:pt x="0" y="1050104"/>
                  <a:pt x="0" y="1029792"/>
                </a:cubicBezTo>
                <a:lnTo>
                  <a:pt x="0" y="36778"/>
                </a:lnTo>
                <a:cubicBezTo>
                  <a:pt x="0" y="16480"/>
                  <a:pt x="16480" y="0"/>
                  <a:pt x="3677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5167" dist="36778" dir="5400000">
              <a:srgbClr val="000000">
                <a:alpha val="10196"/>
              </a:srgbClr>
            </a:outerShdw>
          </a:effectLst>
        </p:spPr>
      </p:sp>
      <p:sp>
        <p:nvSpPr>
          <p:cNvPr id="47" name="Shape 45"/>
          <p:cNvSpPr/>
          <p:nvPr/>
        </p:nvSpPr>
        <p:spPr>
          <a:xfrm>
            <a:off x="6464703" y="2747336"/>
            <a:ext cx="36778" cy="1066570"/>
          </a:xfrm>
          <a:custGeom>
            <a:avLst/>
            <a:gdLst/>
            <a:ahLst/>
            <a:cxnLst/>
            <a:rect l="l" t="t" r="r" b="b"/>
            <a:pathLst>
              <a:path w="36778" h="1066570">
                <a:moveTo>
                  <a:pt x="36778" y="0"/>
                </a:moveTo>
                <a:lnTo>
                  <a:pt x="36778" y="0"/>
                </a:lnTo>
                <a:lnTo>
                  <a:pt x="36778" y="1066570"/>
                </a:lnTo>
                <a:lnTo>
                  <a:pt x="36778" y="1066570"/>
                </a:lnTo>
                <a:cubicBezTo>
                  <a:pt x="16466" y="1066570"/>
                  <a:pt x="0" y="1050104"/>
                  <a:pt x="0" y="1029792"/>
                </a:cubicBezTo>
                <a:lnTo>
                  <a:pt x="0" y="36778"/>
                </a:lnTo>
                <a:cubicBezTo>
                  <a:pt x="0" y="16480"/>
                  <a:pt x="16480" y="0"/>
                  <a:pt x="36778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48" name="Shape 46"/>
          <p:cNvSpPr/>
          <p:nvPr/>
        </p:nvSpPr>
        <p:spPr>
          <a:xfrm>
            <a:off x="6666983" y="2931227"/>
            <a:ext cx="367783" cy="367783"/>
          </a:xfrm>
          <a:custGeom>
            <a:avLst/>
            <a:gdLst/>
            <a:ahLst/>
            <a:cxnLst/>
            <a:rect l="l" t="t" r="r" b="b"/>
            <a:pathLst>
              <a:path w="367783" h="367783">
                <a:moveTo>
                  <a:pt x="73557" y="0"/>
                </a:moveTo>
                <a:lnTo>
                  <a:pt x="294226" y="0"/>
                </a:lnTo>
                <a:cubicBezTo>
                  <a:pt x="334823" y="0"/>
                  <a:pt x="367783" y="32960"/>
                  <a:pt x="367783" y="73557"/>
                </a:cubicBezTo>
                <a:lnTo>
                  <a:pt x="367783" y="294226"/>
                </a:lnTo>
                <a:cubicBezTo>
                  <a:pt x="367783" y="334850"/>
                  <a:pt x="334850" y="367783"/>
                  <a:pt x="294226" y="367783"/>
                </a:cubicBezTo>
                <a:lnTo>
                  <a:pt x="73557" y="367783"/>
                </a:lnTo>
                <a:cubicBezTo>
                  <a:pt x="32932" y="367783"/>
                  <a:pt x="0" y="334850"/>
                  <a:pt x="0" y="294226"/>
                </a:cubicBezTo>
                <a:lnTo>
                  <a:pt x="0" y="73557"/>
                </a:lnTo>
                <a:cubicBezTo>
                  <a:pt x="0" y="32960"/>
                  <a:pt x="32960" y="0"/>
                  <a:pt x="73557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760078" y="3032367"/>
            <a:ext cx="186190" cy="165502"/>
          </a:xfrm>
          <a:custGeom>
            <a:avLst/>
            <a:gdLst/>
            <a:ahLst/>
            <a:cxnLst/>
            <a:rect l="l" t="t" r="r" b="b"/>
            <a:pathLst>
              <a:path w="186190" h="165502">
                <a:moveTo>
                  <a:pt x="116627" y="388"/>
                </a:moveTo>
                <a:cubicBezTo>
                  <a:pt x="111132" y="-1196"/>
                  <a:pt x="105411" y="2004"/>
                  <a:pt x="103827" y="7499"/>
                </a:cubicBezTo>
                <a:lnTo>
                  <a:pt x="62451" y="152314"/>
                </a:lnTo>
                <a:cubicBezTo>
                  <a:pt x="60867" y="157809"/>
                  <a:pt x="64067" y="163530"/>
                  <a:pt x="69563" y="165114"/>
                </a:cubicBezTo>
                <a:cubicBezTo>
                  <a:pt x="75058" y="166698"/>
                  <a:pt x="80779" y="163498"/>
                  <a:pt x="82363" y="158003"/>
                </a:cubicBezTo>
                <a:lnTo>
                  <a:pt x="123739" y="13188"/>
                </a:lnTo>
                <a:cubicBezTo>
                  <a:pt x="125323" y="7693"/>
                  <a:pt x="122123" y="1972"/>
                  <a:pt x="116627" y="388"/>
                </a:cubicBezTo>
                <a:close/>
                <a:moveTo>
                  <a:pt x="137509" y="44382"/>
                </a:moveTo>
                <a:cubicBezTo>
                  <a:pt x="133469" y="48422"/>
                  <a:pt x="133469" y="54984"/>
                  <a:pt x="137509" y="59025"/>
                </a:cubicBezTo>
                <a:lnTo>
                  <a:pt x="161235" y="82751"/>
                </a:lnTo>
                <a:lnTo>
                  <a:pt x="137509" y="106477"/>
                </a:lnTo>
                <a:cubicBezTo>
                  <a:pt x="133469" y="110518"/>
                  <a:pt x="133469" y="117080"/>
                  <a:pt x="137509" y="121121"/>
                </a:cubicBezTo>
                <a:cubicBezTo>
                  <a:pt x="141550" y="125161"/>
                  <a:pt x="148112" y="125161"/>
                  <a:pt x="152152" y="121121"/>
                </a:cubicBezTo>
                <a:lnTo>
                  <a:pt x="183184" y="90089"/>
                </a:lnTo>
                <a:cubicBezTo>
                  <a:pt x="187224" y="86048"/>
                  <a:pt x="187224" y="79486"/>
                  <a:pt x="183184" y="75446"/>
                </a:cubicBezTo>
                <a:lnTo>
                  <a:pt x="152152" y="44414"/>
                </a:lnTo>
                <a:cubicBezTo>
                  <a:pt x="148112" y="40374"/>
                  <a:pt x="141550" y="40374"/>
                  <a:pt x="137509" y="44414"/>
                </a:cubicBezTo>
                <a:close/>
                <a:moveTo>
                  <a:pt x="48713" y="44382"/>
                </a:moveTo>
                <a:cubicBezTo>
                  <a:pt x="44673" y="40341"/>
                  <a:pt x="38111" y="40341"/>
                  <a:pt x="34070" y="44382"/>
                </a:cubicBezTo>
                <a:lnTo>
                  <a:pt x="3039" y="75413"/>
                </a:lnTo>
                <a:cubicBezTo>
                  <a:pt x="-1002" y="79454"/>
                  <a:pt x="-1002" y="86016"/>
                  <a:pt x="3039" y="90057"/>
                </a:cubicBezTo>
                <a:lnTo>
                  <a:pt x="34070" y="121088"/>
                </a:lnTo>
                <a:cubicBezTo>
                  <a:pt x="38111" y="125129"/>
                  <a:pt x="44673" y="125129"/>
                  <a:pt x="48713" y="121088"/>
                </a:cubicBezTo>
                <a:cubicBezTo>
                  <a:pt x="52754" y="117048"/>
                  <a:pt x="52754" y="110486"/>
                  <a:pt x="48713" y="106445"/>
                </a:cubicBezTo>
                <a:lnTo>
                  <a:pt x="24987" y="82751"/>
                </a:lnTo>
                <a:lnTo>
                  <a:pt x="48681" y="59025"/>
                </a:lnTo>
                <a:cubicBezTo>
                  <a:pt x="52722" y="54984"/>
                  <a:pt x="52722" y="48422"/>
                  <a:pt x="48681" y="44382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50" name="Text 48"/>
          <p:cNvSpPr/>
          <p:nvPr/>
        </p:nvSpPr>
        <p:spPr>
          <a:xfrm>
            <a:off x="7145101" y="2986395"/>
            <a:ext cx="1057376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3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Development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666983" y="3409345"/>
            <a:ext cx="4827149" cy="220670"/>
          </a:xfrm>
          <a:prstGeom prst="rect">
            <a:avLst/>
          </a:prstGeom>
          <a:noFill/>
          <a:ln/>
        </p:spPr>
        <p:txBody>
          <a:bodyPr wrap="square" lIns="478118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58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delivery &amp; coding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805180" y="3961019"/>
            <a:ext cx="441339" cy="441339"/>
          </a:xfrm>
          <a:custGeom>
            <a:avLst/>
            <a:gdLst/>
            <a:ahLst/>
            <a:cxnLst/>
            <a:rect l="l" t="t" r="r" b="b"/>
            <a:pathLst>
              <a:path w="441339" h="441339">
                <a:moveTo>
                  <a:pt x="220670" y="0"/>
                </a:moveTo>
                <a:lnTo>
                  <a:pt x="220670" y="0"/>
                </a:lnTo>
                <a:cubicBezTo>
                  <a:pt x="342461" y="0"/>
                  <a:pt x="441339" y="98879"/>
                  <a:pt x="441339" y="220670"/>
                </a:cubicBezTo>
                <a:lnTo>
                  <a:pt x="441339" y="220670"/>
                </a:lnTo>
                <a:cubicBezTo>
                  <a:pt x="441339" y="342461"/>
                  <a:pt x="342461" y="441339"/>
                  <a:pt x="220670" y="441339"/>
                </a:cubicBezTo>
                <a:lnTo>
                  <a:pt x="220670" y="441339"/>
                </a:lnTo>
                <a:cubicBezTo>
                  <a:pt x="98879" y="441339"/>
                  <a:pt x="0" y="342461"/>
                  <a:pt x="0" y="220670"/>
                </a:cubicBezTo>
                <a:lnTo>
                  <a:pt x="0" y="220670"/>
                </a:lnTo>
                <a:cubicBezTo>
                  <a:pt x="0" y="98879"/>
                  <a:pt x="98879" y="0"/>
                  <a:pt x="220670" y="0"/>
                </a:cubicBezTo>
                <a:close/>
              </a:path>
            </a:pathLst>
          </a:custGeom>
          <a:solidFill>
            <a:srgbClr val="FF9900"/>
          </a:solidFill>
          <a:ln/>
          <a:effectLst>
            <a:outerShdw sx="100000" sy="100000" kx="0" ky="0" algn="bl" rotWithShape="0" blurRad="137919" dist="91946" dir="5400000">
              <a:srgbClr val="000000">
                <a:alpha val="10196"/>
              </a:srgbClr>
            </a:outerShdw>
          </a:effectLst>
        </p:spPr>
      </p:sp>
      <p:sp>
        <p:nvSpPr>
          <p:cNvPr id="53" name="Shape 51"/>
          <p:cNvSpPr/>
          <p:nvPr/>
        </p:nvSpPr>
        <p:spPr>
          <a:xfrm>
            <a:off x="8933904" y="4089743"/>
            <a:ext cx="183891" cy="183891"/>
          </a:xfrm>
          <a:custGeom>
            <a:avLst/>
            <a:gdLst/>
            <a:ahLst/>
            <a:cxnLst/>
            <a:rect l="l" t="t" r="r" b="b"/>
            <a:pathLst>
              <a:path w="183891" h="183891">
                <a:moveTo>
                  <a:pt x="146036" y="180515"/>
                </a:moveTo>
                <a:lnTo>
                  <a:pt x="180515" y="146036"/>
                </a:lnTo>
                <a:cubicBezTo>
                  <a:pt x="183820" y="142731"/>
                  <a:pt x="184789" y="137811"/>
                  <a:pt x="182993" y="133501"/>
                </a:cubicBezTo>
                <a:cubicBezTo>
                  <a:pt x="181198" y="129191"/>
                  <a:pt x="177031" y="126425"/>
                  <a:pt x="172398" y="126425"/>
                </a:cubicBezTo>
                <a:lnTo>
                  <a:pt x="149412" y="126425"/>
                </a:lnTo>
                <a:lnTo>
                  <a:pt x="149412" y="11493"/>
                </a:lnTo>
                <a:cubicBezTo>
                  <a:pt x="149412" y="5136"/>
                  <a:pt x="144276" y="0"/>
                  <a:pt x="137919" y="0"/>
                </a:cubicBezTo>
                <a:cubicBezTo>
                  <a:pt x="131561" y="0"/>
                  <a:pt x="126425" y="5136"/>
                  <a:pt x="126425" y="11493"/>
                </a:cubicBezTo>
                <a:lnTo>
                  <a:pt x="126425" y="126425"/>
                </a:lnTo>
                <a:lnTo>
                  <a:pt x="103439" y="126425"/>
                </a:lnTo>
                <a:cubicBezTo>
                  <a:pt x="98806" y="126425"/>
                  <a:pt x="94604" y="129227"/>
                  <a:pt x="92808" y="133537"/>
                </a:cubicBezTo>
                <a:cubicBezTo>
                  <a:pt x="91012" y="137847"/>
                  <a:pt x="92018" y="142767"/>
                  <a:pt x="95286" y="146072"/>
                </a:cubicBezTo>
                <a:lnTo>
                  <a:pt x="129766" y="180551"/>
                </a:lnTo>
                <a:cubicBezTo>
                  <a:pt x="134255" y="185041"/>
                  <a:pt x="141546" y="185041"/>
                  <a:pt x="146036" y="180551"/>
                </a:cubicBezTo>
                <a:close/>
                <a:moveTo>
                  <a:pt x="54090" y="3376"/>
                </a:moveTo>
                <a:cubicBezTo>
                  <a:pt x="49600" y="-1113"/>
                  <a:pt x="42309" y="-1113"/>
                  <a:pt x="37820" y="3376"/>
                </a:cubicBezTo>
                <a:lnTo>
                  <a:pt x="3340" y="37856"/>
                </a:lnTo>
                <a:cubicBezTo>
                  <a:pt x="36" y="41160"/>
                  <a:pt x="-934" y="46081"/>
                  <a:pt x="862" y="50391"/>
                </a:cubicBezTo>
                <a:cubicBezTo>
                  <a:pt x="2658" y="54701"/>
                  <a:pt x="6860" y="57466"/>
                  <a:pt x="11493" y="57466"/>
                </a:cubicBezTo>
                <a:lnTo>
                  <a:pt x="34480" y="57466"/>
                </a:lnTo>
                <a:lnTo>
                  <a:pt x="34480" y="172398"/>
                </a:lnTo>
                <a:cubicBezTo>
                  <a:pt x="34480" y="178755"/>
                  <a:pt x="39616" y="183891"/>
                  <a:pt x="45973" y="183891"/>
                </a:cubicBezTo>
                <a:cubicBezTo>
                  <a:pt x="52330" y="183891"/>
                  <a:pt x="57466" y="178755"/>
                  <a:pt x="57466" y="172398"/>
                </a:cubicBezTo>
                <a:lnTo>
                  <a:pt x="57466" y="57466"/>
                </a:lnTo>
                <a:lnTo>
                  <a:pt x="80452" y="57466"/>
                </a:lnTo>
                <a:cubicBezTo>
                  <a:pt x="85086" y="57466"/>
                  <a:pt x="89288" y="54665"/>
                  <a:pt x="91084" y="50355"/>
                </a:cubicBezTo>
                <a:cubicBezTo>
                  <a:pt x="92880" y="46045"/>
                  <a:pt x="91874" y="41124"/>
                  <a:pt x="88605" y="37820"/>
                </a:cubicBezTo>
                <a:lnTo>
                  <a:pt x="54126" y="334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4" name="Shape 52"/>
          <p:cNvSpPr/>
          <p:nvPr/>
        </p:nvSpPr>
        <p:spPr>
          <a:xfrm>
            <a:off x="6464703" y="4549472"/>
            <a:ext cx="5139765" cy="1066570"/>
          </a:xfrm>
          <a:custGeom>
            <a:avLst/>
            <a:gdLst/>
            <a:ahLst/>
            <a:cxnLst/>
            <a:rect l="l" t="t" r="r" b="b"/>
            <a:pathLst>
              <a:path w="5139765" h="1066570">
                <a:moveTo>
                  <a:pt x="36778" y="0"/>
                </a:moveTo>
                <a:lnTo>
                  <a:pt x="5029428" y="0"/>
                </a:lnTo>
                <a:cubicBezTo>
                  <a:pt x="5090365" y="0"/>
                  <a:pt x="5139765" y="49399"/>
                  <a:pt x="5139765" y="110337"/>
                </a:cubicBezTo>
                <a:lnTo>
                  <a:pt x="5139765" y="956233"/>
                </a:lnTo>
                <a:cubicBezTo>
                  <a:pt x="5139765" y="1017171"/>
                  <a:pt x="5090365" y="1066570"/>
                  <a:pt x="5029428" y="1066570"/>
                </a:cubicBezTo>
                <a:lnTo>
                  <a:pt x="36778" y="1066570"/>
                </a:lnTo>
                <a:cubicBezTo>
                  <a:pt x="16466" y="1066570"/>
                  <a:pt x="0" y="1050104"/>
                  <a:pt x="0" y="1029792"/>
                </a:cubicBezTo>
                <a:lnTo>
                  <a:pt x="0" y="36778"/>
                </a:lnTo>
                <a:cubicBezTo>
                  <a:pt x="0" y="16480"/>
                  <a:pt x="16480" y="0"/>
                  <a:pt x="3677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5167" dist="36778" dir="5400000">
              <a:srgbClr val="000000">
                <a:alpha val="10196"/>
              </a:srgbClr>
            </a:outerShdw>
          </a:effectLst>
        </p:spPr>
      </p:sp>
      <p:sp>
        <p:nvSpPr>
          <p:cNvPr id="55" name="Shape 53"/>
          <p:cNvSpPr/>
          <p:nvPr/>
        </p:nvSpPr>
        <p:spPr>
          <a:xfrm>
            <a:off x="6464703" y="4549472"/>
            <a:ext cx="36778" cy="1066570"/>
          </a:xfrm>
          <a:custGeom>
            <a:avLst/>
            <a:gdLst/>
            <a:ahLst/>
            <a:cxnLst/>
            <a:rect l="l" t="t" r="r" b="b"/>
            <a:pathLst>
              <a:path w="36778" h="1066570">
                <a:moveTo>
                  <a:pt x="36778" y="0"/>
                </a:moveTo>
                <a:lnTo>
                  <a:pt x="36778" y="0"/>
                </a:lnTo>
                <a:lnTo>
                  <a:pt x="36778" y="1066570"/>
                </a:lnTo>
                <a:lnTo>
                  <a:pt x="36778" y="1066570"/>
                </a:lnTo>
                <a:cubicBezTo>
                  <a:pt x="16466" y="1066570"/>
                  <a:pt x="0" y="1050104"/>
                  <a:pt x="0" y="1029792"/>
                </a:cubicBezTo>
                <a:lnTo>
                  <a:pt x="0" y="36778"/>
                </a:lnTo>
                <a:cubicBezTo>
                  <a:pt x="0" y="16480"/>
                  <a:pt x="16480" y="0"/>
                  <a:pt x="36778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56" name="Shape 54"/>
          <p:cNvSpPr/>
          <p:nvPr/>
        </p:nvSpPr>
        <p:spPr>
          <a:xfrm>
            <a:off x="6666983" y="4733363"/>
            <a:ext cx="367783" cy="367783"/>
          </a:xfrm>
          <a:custGeom>
            <a:avLst/>
            <a:gdLst/>
            <a:ahLst/>
            <a:cxnLst/>
            <a:rect l="l" t="t" r="r" b="b"/>
            <a:pathLst>
              <a:path w="367783" h="367783">
                <a:moveTo>
                  <a:pt x="73557" y="0"/>
                </a:moveTo>
                <a:lnTo>
                  <a:pt x="294226" y="0"/>
                </a:lnTo>
                <a:cubicBezTo>
                  <a:pt x="334823" y="0"/>
                  <a:pt x="367783" y="32960"/>
                  <a:pt x="367783" y="73557"/>
                </a:cubicBezTo>
                <a:lnTo>
                  <a:pt x="367783" y="294226"/>
                </a:lnTo>
                <a:cubicBezTo>
                  <a:pt x="367783" y="334850"/>
                  <a:pt x="334850" y="367783"/>
                  <a:pt x="294226" y="367783"/>
                </a:cubicBezTo>
                <a:lnTo>
                  <a:pt x="73557" y="367783"/>
                </a:lnTo>
                <a:cubicBezTo>
                  <a:pt x="32932" y="367783"/>
                  <a:pt x="0" y="334850"/>
                  <a:pt x="0" y="294226"/>
                </a:cubicBezTo>
                <a:lnTo>
                  <a:pt x="0" y="73557"/>
                </a:lnTo>
                <a:cubicBezTo>
                  <a:pt x="0" y="32960"/>
                  <a:pt x="32960" y="0"/>
                  <a:pt x="73557" y="0"/>
                </a:cubicBezTo>
                <a:close/>
              </a:path>
            </a:pathLst>
          </a:custGeom>
          <a:solidFill>
            <a:srgbClr val="009900">
              <a:alpha val="10196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6780766" y="4834503"/>
            <a:ext cx="144814" cy="165502"/>
          </a:xfrm>
          <a:custGeom>
            <a:avLst/>
            <a:gdLst/>
            <a:ahLst/>
            <a:cxnLst/>
            <a:rect l="l" t="t" r="r" b="b"/>
            <a:pathLst>
              <a:path w="144814" h="165502">
                <a:moveTo>
                  <a:pt x="20688" y="10344"/>
                </a:moveTo>
                <a:cubicBezTo>
                  <a:pt x="9277" y="10344"/>
                  <a:pt x="0" y="19621"/>
                  <a:pt x="0" y="31032"/>
                </a:cubicBezTo>
                <a:lnTo>
                  <a:pt x="0" y="51719"/>
                </a:lnTo>
                <a:cubicBezTo>
                  <a:pt x="0" y="63130"/>
                  <a:pt x="9277" y="72407"/>
                  <a:pt x="20688" y="72407"/>
                </a:cubicBezTo>
                <a:lnTo>
                  <a:pt x="124127" y="72407"/>
                </a:lnTo>
                <a:cubicBezTo>
                  <a:pt x="135537" y="72407"/>
                  <a:pt x="144814" y="63130"/>
                  <a:pt x="144814" y="51719"/>
                </a:cubicBezTo>
                <a:lnTo>
                  <a:pt x="144814" y="31032"/>
                </a:lnTo>
                <a:cubicBezTo>
                  <a:pt x="144814" y="19621"/>
                  <a:pt x="135537" y="10344"/>
                  <a:pt x="124127" y="10344"/>
                </a:cubicBezTo>
                <a:lnTo>
                  <a:pt x="20688" y="10344"/>
                </a:lnTo>
                <a:close/>
                <a:moveTo>
                  <a:pt x="90509" y="33618"/>
                </a:moveTo>
                <a:cubicBezTo>
                  <a:pt x="94791" y="33618"/>
                  <a:pt x="98267" y="37094"/>
                  <a:pt x="98267" y="41376"/>
                </a:cubicBezTo>
                <a:cubicBezTo>
                  <a:pt x="98267" y="45657"/>
                  <a:pt x="94791" y="49133"/>
                  <a:pt x="90509" y="49133"/>
                </a:cubicBezTo>
                <a:cubicBezTo>
                  <a:pt x="86227" y="49133"/>
                  <a:pt x="82751" y="45657"/>
                  <a:pt x="82751" y="41376"/>
                </a:cubicBezTo>
                <a:cubicBezTo>
                  <a:pt x="82751" y="37094"/>
                  <a:pt x="86227" y="33618"/>
                  <a:pt x="90509" y="33618"/>
                </a:cubicBezTo>
                <a:close/>
                <a:moveTo>
                  <a:pt x="108611" y="41376"/>
                </a:moveTo>
                <a:cubicBezTo>
                  <a:pt x="108611" y="37094"/>
                  <a:pt x="112087" y="33618"/>
                  <a:pt x="116369" y="33618"/>
                </a:cubicBezTo>
                <a:cubicBezTo>
                  <a:pt x="120650" y="33618"/>
                  <a:pt x="124127" y="37094"/>
                  <a:pt x="124127" y="41376"/>
                </a:cubicBezTo>
                <a:cubicBezTo>
                  <a:pt x="124127" y="45657"/>
                  <a:pt x="120650" y="49133"/>
                  <a:pt x="116369" y="49133"/>
                </a:cubicBezTo>
                <a:cubicBezTo>
                  <a:pt x="112087" y="49133"/>
                  <a:pt x="108611" y="45657"/>
                  <a:pt x="108611" y="41376"/>
                </a:cubicBezTo>
                <a:close/>
                <a:moveTo>
                  <a:pt x="20688" y="93095"/>
                </a:moveTo>
                <a:cubicBezTo>
                  <a:pt x="9277" y="93095"/>
                  <a:pt x="0" y="102372"/>
                  <a:pt x="0" y="113783"/>
                </a:cubicBezTo>
                <a:lnTo>
                  <a:pt x="0" y="134471"/>
                </a:lnTo>
                <a:cubicBezTo>
                  <a:pt x="0" y="145881"/>
                  <a:pt x="9277" y="155158"/>
                  <a:pt x="20688" y="155158"/>
                </a:cubicBezTo>
                <a:lnTo>
                  <a:pt x="124127" y="155158"/>
                </a:lnTo>
                <a:cubicBezTo>
                  <a:pt x="135537" y="155158"/>
                  <a:pt x="144814" y="145881"/>
                  <a:pt x="144814" y="134471"/>
                </a:cubicBezTo>
                <a:lnTo>
                  <a:pt x="144814" y="113783"/>
                </a:lnTo>
                <a:cubicBezTo>
                  <a:pt x="144814" y="102372"/>
                  <a:pt x="135537" y="93095"/>
                  <a:pt x="124127" y="93095"/>
                </a:cubicBezTo>
                <a:lnTo>
                  <a:pt x="20688" y="93095"/>
                </a:lnTo>
                <a:close/>
                <a:moveTo>
                  <a:pt x="90509" y="116369"/>
                </a:moveTo>
                <a:cubicBezTo>
                  <a:pt x="94791" y="116369"/>
                  <a:pt x="98267" y="119845"/>
                  <a:pt x="98267" y="124127"/>
                </a:cubicBezTo>
                <a:cubicBezTo>
                  <a:pt x="98267" y="128408"/>
                  <a:pt x="94791" y="131885"/>
                  <a:pt x="90509" y="131885"/>
                </a:cubicBezTo>
                <a:cubicBezTo>
                  <a:pt x="86227" y="131885"/>
                  <a:pt x="82751" y="128408"/>
                  <a:pt x="82751" y="124127"/>
                </a:cubicBezTo>
                <a:cubicBezTo>
                  <a:pt x="82751" y="119845"/>
                  <a:pt x="86227" y="116369"/>
                  <a:pt x="90509" y="116369"/>
                </a:cubicBezTo>
                <a:close/>
                <a:moveTo>
                  <a:pt x="108611" y="124127"/>
                </a:moveTo>
                <a:cubicBezTo>
                  <a:pt x="108611" y="119845"/>
                  <a:pt x="112087" y="116369"/>
                  <a:pt x="116369" y="116369"/>
                </a:cubicBezTo>
                <a:cubicBezTo>
                  <a:pt x="120650" y="116369"/>
                  <a:pt x="124127" y="119845"/>
                  <a:pt x="124127" y="124127"/>
                </a:cubicBezTo>
                <a:cubicBezTo>
                  <a:pt x="124127" y="128408"/>
                  <a:pt x="120650" y="131885"/>
                  <a:pt x="116369" y="131885"/>
                </a:cubicBezTo>
                <a:cubicBezTo>
                  <a:pt x="112087" y="131885"/>
                  <a:pt x="108611" y="128408"/>
                  <a:pt x="108611" y="124127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58" name="Text 56"/>
          <p:cNvSpPr/>
          <p:nvPr/>
        </p:nvSpPr>
        <p:spPr>
          <a:xfrm>
            <a:off x="7145101" y="4788530"/>
            <a:ext cx="873484" cy="257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3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Operations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666983" y="5211481"/>
            <a:ext cx="4827149" cy="220670"/>
          </a:xfrm>
          <a:prstGeom prst="rect">
            <a:avLst/>
          </a:prstGeom>
          <a:noFill/>
          <a:ln/>
        </p:spPr>
        <p:txBody>
          <a:bodyPr wrap="square" lIns="478118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58" dirty="0">
                <a:solidFill>
                  <a:srgbClr val="1A1A1A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Infrastructure &amp; deployment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446313" y="5763155"/>
            <a:ext cx="5158154" cy="514896"/>
          </a:xfrm>
          <a:custGeom>
            <a:avLst/>
            <a:gdLst/>
            <a:ahLst/>
            <a:cxnLst/>
            <a:rect l="l" t="t" r="r" b="b"/>
            <a:pathLst>
              <a:path w="5158154" h="514896">
                <a:moveTo>
                  <a:pt x="73558" y="0"/>
                </a:moveTo>
                <a:lnTo>
                  <a:pt x="5084596" y="0"/>
                </a:lnTo>
                <a:cubicBezTo>
                  <a:pt x="5125221" y="0"/>
                  <a:pt x="5158154" y="32933"/>
                  <a:pt x="5158154" y="73558"/>
                </a:cubicBezTo>
                <a:lnTo>
                  <a:pt x="5158154" y="441338"/>
                </a:lnTo>
                <a:cubicBezTo>
                  <a:pt x="5158154" y="481963"/>
                  <a:pt x="5125221" y="514896"/>
                  <a:pt x="5084596" y="514896"/>
                </a:cubicBezTo>
                <a:lnTo>
                  <a:pt x="73558" y="514896"/>
                </a:lnTo>
                <a:cubicBezTo>
                  <a:pt x="32933" y="514896"/>
                  <a:pt x="0" y="481963"/>
                  <a:pt x="0" y="441338"/>
                </a:cubicBezTo>
                <a:lnTo>
                  <a:pt x="0" y="73558"/>
                </a:lnTo>
                <a:cubicBezTo>
                  <a:pt x="0" y="32960"/>
                  <a:pt x="32960" y="0"/>
                  <a:pt x="73558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61" name="Shape 59"/>
          <p:cNvSpPr/>
          <p:nvPr/>
        </p:nvSpPr>
        <p:spPr>
          <a:xfrm>
            <a:off x="6973852" y="5947046"/>
            <a:ext cx="147113" cy="147113"/>
          </a:xfrm>
          <a:custGeom>
            <a:avLst/>
            <a:gdLst/>
            <a:ahLst/>
            <a:cxnLst/>
            <a:rect l="l" t="t" r="r" b="b"/>
            <a:pathLst>
              <a:path w="147113" h="147113">
                <a:moveTo>
                  <a:pt x="73557" y="147113"/>
                </a:moveTo>
                <a:cubicBezTo>
                  <a:pt x="114154" y="147113"/>
                  <a:pt x="147113" y="114154"/>
                  <a:pt x="147113" y="73557"/>
                </a:cubicBezTo>
                <a:cubicBezTo>
                  <a:pt x="147113" y="32960"/>
                  <a:pt x="114154" y="0"/>
                  <a:pt x="73557" y="0"/>
                </a:cubicBezTo>
                <a:cubicBezTo>
                  <a:pt x="32960" y="0"/>
                  <a:pt x="0" y="32960"/>
                  <a:pt x="0" y="73557"/>
                </a:cubicBezTo>
                <a:cubicBezTo>
                  <a:pt x="0" y="114154"/>
                  <a:pt x="32960" y="147113"/>
                  <a:pt x="73557" y="147113"/>
                </a:cubicBezTo>
                <a:close/>
                <a:moveTo>
                  <a:pt x="97807" y="61115"/>
                </a:moveTo>
                <a:lnTo>
                  <a:pt x="74821" y="97893"/>
                </a:lnTo>
                <a:cubicBezTo>
                  <a:pt x="73614" y="99819"/>
                  <a:pt x="71545" y="101025"/>
                  <a:pt x="69275" y="101140"/>
                </a:cubicBezTo>
                <a:cubicBezTo>
                  <a:pt x="67005" y="101255"/>
                  <a:pt x="64822" y="100221"/>
                  <a:pt x="63471" y="98382"/>
                </a:cubicBezTo>
                <a:lnTo>
                  <a:pt x="49679" y="79993"/>
                </a:lnTo>
                <a:cubicBezTo>
                  <a:pt x="47381" y="76947"/>
                  <a:pt x="48013" y="72637"/>
                  <a:pt x="51059" y="70338"/>
                </a:cubicBezTo>
                <a:cubicBezTo>
                  <a:pt x="54104" y="68040"/>
                  <a:pt x="58414" y="68672"/>
                  <a:pt x="60713" y="71718"/>
                </a:cubicBezTo>
                <a:lnTo>
                  <a:pt x="68471" y="82062"/>
                </a:lnTo>
                <a:lnTo>
                  <a:pt x="86113" y="53817"/>
                </a:lnTo>
                <a:cubicBezTo>
                  <a:pt x="88124" y="50599"/>
                  <a:pt x="92377" y="49593"/>
                  <a:pt x="95624" y="51633"/>
                </a:cubicBezTo>
                <a:cubicBezTo>
                  <a:pt x="98870" y="53673"/>
                  <a:pt x="99847" y="57897"/>
                  <a:pt x="97807" y="61144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62" name="Text 60"/>
          <p:cNvSpPr/>
          <p:nvPr/>
        </p:nvSpPr>
        <p:spPr>
          <a:xfrm>
            <a:off x="6793793" y="5910268"/>
            <a:ext cx="4700339" cy="2206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58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Maintained seamless compliance across both domains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3" name="Text 1"/>
          <p:cNvSpPr/>
          <p:nvPr/>
        </p:nvSpPr>
        <p:spPr>
          <a:xfrm>
            <a:off x="503634" y="533400"/>
            <a:ext cx="304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2905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Productivity Improvement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571500"/>
            <a:ext cx="30099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Measurable Impact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19200"/>
            <a:ext cx="5600700" cy="4000500"/>
          </a:xfrm>
          <a:custGeom>
            <a:avLst/>
            <a:gdLst/>
            <a:ahLst/>
            <a:cxnLst/>
            <a:rect l="l" t="t" r="r" b="b"/>
            <a:pathLst>
              <a:path w="5600700" h="4000500">
                <a:moveTo>
                  <a:pt x="38100" y="0"/>
                </a:moveTo>
                <a:lnTo>
                  <a:pt x="5486406" y="0"/>
                </a:lnTo>
                <a:cubicBezTo>
                  <a:pt x="5549486" y="0"/>
                  <a:pt x="5600700" y="51214"/>
                  <a:pt x="5600700" y="114294"/>
                </a:cubicBezTo>
                <a:lnTo>
                  <a:pt x="5600700" y="3886206"/>
                </a:lnTo>
                <a:cubicBezTo>
                  <a:pt x="5600700" y="3949286"/>
                  <a:pt x="5549486" y="4000500"/>
                  <a:pt x="5486406" y="4000500"/>
                </a:cubicBezTo>
                <a:lnTo>
                  <a:pt x="38100" y="4000500"/>
                </a:lnTo>
                <a:cubicBezTo>
                  <a:pt x="17058" y="4000500"/>
                  <a:pt x="0" y="3983442"/>
                  <a:pt x="0" y="396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>
                  <a:alpha val="10000"/>
                </a:srgbClr>
              </a:gs>
              <a:gs pos="100000">
                <a:srgbClr val="486AAE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1219200"/>
            <a:ext cx="38100" cy="4000500"/>
          </a:xfrm>
          <a:custGeom>
            <a:avLst/>
            <a:gdLst/>
            <a:ahLst/>
            <a:cxnLst/>
            <a:rect l="l" t="t" r="r" b="b"/>
            <a:pathLst>
              <a:path w="38100" h="4000500">
                <a:moveTo>
                  <a:pt x="38100" y="0"/>
                </a:moveTo>
                <a:lnTo>
                  <a:pt x="38100" y="0"/>
                </a:lnTo>
                <a:lnTo>
                  <a:pt x="38100" y="4000500"/>
                </a:lnTo>
                <a:lnTo>
                  <a:pt x="38100" y="4000500"/>
                </a:lnTo>
                <a:cubicBezTo>
                  <a:pt x="17072" y="4000500"/>
                  <a:pt x="0" y="3983428"/>
                  <a:pt x="0" y="396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8" name="Shape 6"/>
          <p:cNvSpPr/>
          <p:nvPr/>
        </p:nvSpPr>
        <p:spPr>
          <a:xfrm>
            <a:off x="647700" y="1447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9" name="Shape 7"/>
          <p:cNvSpPr/>
          <p:nvPr/>
        </p:nvSpPr>
        <p:spPr>
          <a:xfrm>
            <a:off x="800100" y="16002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157163"/>
                </a:lnTo>
                <a:cubicBezTo>
                  <a:pt x="0" y="172923"/>
                  <a:pt x="12814" y="185738"/>
                  <a:pt x="28575" y="185738"/>
                </a:cubicBezTo>
                <a:lnTo>
                  <a:pt x="92869" y="185738"/>
                </a:lnTo>
                <a:lnTo>
                  <a:pt x="85725" y="207169"/>
                </a:lnTo>
                <a:lnTo>
                  <a:pt x="53578" y="207169"/>
                </a:lnTo>
                <a:cubicBezTo>
                  <a:pt x="47640" y="207169"/>
                  <a:pt x="42863" y="211946"/>
                  <a:pt x="42863" y="217884"/>
                </a:cubicBezTo>
                <a:cubicBezTo>
                  <a:pt x="42863" y="223823"/>
                  <a:pt x="47640" y="228600"/>
                  <a:pt x="53578" y="228600"/>
                </a:cubicBezTo>
                <a:lnTo>
                  <a:pt x="175022" y="228600"/>
                </a:lnTo>
                <a:cubicBezTo>
                  <a:pt x="180960" y="228600"/>
                  <a:pt x="185738" y="223823"/>
                  <a:pt x="185738" y="217884"/>
                </a:cubicBezTo>
                <a:cubicBezTo>
                  <a:pt x="185738" y="211946"/>
                  <a:pt x="180960" y="207169"/>
                  <a:pt x="175022" y="207169"/>
                </a:cubicBezTo>
                <a:lnTo>
                  <a:pt x="142875" y="207169"/>
                </a:lnTo>
                <a:lnTo>
                  <a:pt x="135731" y="185738"/>
                </a:lnTo>
                <a:lnTo>
                  <a:pt x="200025" y="185738"/>
                </a:lnTo>
                <a:cubicBezTo>
                  <a:pt x="215786" y="185738"/>
                  <a:pt x="228600" y="172923"/>
                  <a:pt x="228600" y="157163"/>
                </a:cubicBezTo>
                <a:lnTo>
                  <a:pt x="228600" y="42863"/>
                </a:lnTo>
                <a:cubicBezTo>
                  <a:pt x="228600" y="27102"/>
                  <a:pt x="215786" y="14288"/>
                  <a:pt x="200025" y="14288"/>
                </a:cubicBezTo>
                <a:lnTo>
                  <a:pt x="28575" y="14288"/>
                </a:lnTo>
                <a:close/>
                <a:moveTo>
                  <a:pt x="42863" y="42863"/>
                </a:move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lnTo>
                  <a:pt x="200025" y="128588"/>
                </a:lnTo>
                <a:cubicBezTo>
                  <a:pt x="200025" y="136490"/>
                  <a:pt x="193640" y="142875"/>
                  <a:pt x="185738" y="142875"/>
                </a:cubicBezTo>
                <a:lnTo>
                  <a:pt x="42863" y="142875"/>
                </a:lnTo>
                <a:cubicBezTo>
                  <a:pt x="34960" y="142875"/>
                  <a:pt x="28575" y="136490"/>
                  <a:pt x="28575" y="128588"/>
                </a:cubicBezTo>
                <a:lnTo>
                  <a:pt x="28575" y="57150"/>
                </a:lnTo>
                <a:cubicBezTo>
                  <a:pt x="28575" y="49247"/>
                  <a:pt x="34960" y="42863"/>
                  <a:pt x="42863" y="428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1333500" y="1447800"/>
            <a:ext cx="2333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UI Experience Optimization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47700" y="2133600"/>
            <a:ext cx="5200650" cy="2171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Improved productivity by ensuring smooth UI page experience through removing login page from frontend while maintaining robust authentication in backend—streamlining user workflow.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47700" y="4457700"/>
            <a:ext cx="5124450" cy="533400"/>
          </a:xfrm>
          <a:custGeom>
            <a:avLst/>
            <a:gdLst/>
            <a:ahLst/>
            <a:cxnLst/>
            <a:rect l="l" t="t" r="r" b="b"/>
            <a:pathLst>
              <a:path w="5124450" h="533400">
                <a:moveTo>
                  <a:pt x="76202" y="0"/>
                </a:moveTo>
                <a:lnTo>
                  <a:pt x="5048248" y="0"/>
                </a:lnTo>
                <a:cubicBezTo>
                  <a:pt x="5090333" y="0"/>
                  <a:pt x="5124450" y="34117"/>
                  <a:pt x="5124450" y="76202"/>
                </a:cubicBezTo>
                <a:lnTo>
                  <a:pt x="5124450" y="457198"/>
                </a:lnTo>
                <a:cubicBezTo>
                  <a:pt x="5124450" y="499283"/>
                  <a:pt x="5090333" y="533400"/>
                  <a:pt x="504824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819150" y="46482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101322" y="63311"/>
                </a:moveTo>
                <a:lnTo>
                  <a:pt x="77510" y="101411"/>
                </a:lnTo>
                <a:cubicBezTo>
                  <a:pt x="76260" y="103406"/>
                  <a:pt x="74116" y="104656"/>
                  <a:pt x="71765" y="104775"/>
                </a:cubicBezTo>
                <a:cubicBezTo>
                  <a:pt x="69413" y="104894"/>
                  <a:pt x="67151" y="103823"/>
                  <a:pt x="65752" y="101918"/>
                </a:cubicBezTo>
                <a:lnTo>
                  <a:pt x="51465" y="82867"/>
                </a:lnTo>
                <a:cubicBezTo>
                  <a:pt x="49084" y="79712"/>
                  <a:pt x="49738" y="75248"/>
                  <a:pt x="52894" y="72866"/>
                </a:cubicBezTo>
                <a:cubicBezTo>
                  <a:pt x="56049" y="70485"/>
                  <a:pt x="60514" y="71140"/>
                  <a:pt x="62895" y="74295"/>
                </a:cubicBezTo>
                <a:lnTo>
                  <a:pt x="70931" y="85011"/>
                </a:lnTo>
                <a:lnTo>
                  <a:pt x="89208" y="55751"/>
                </a:lnTo>
                <a:cubicBezTo>
                  <a:pt x="91291" y="52417"/>
                  <a:pt x="95696" y="51375"/>
                  <a:pt x="99060" y="53489"/>
                </a:cubicBezTo>
                <a:cubicBezTo>
                  <a:pt x="102424" y="55602"/>
                  <a:pt x="103436" y="59978"/>
                  <a:pt x="101322" y="63341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14" name="Text 12"/>
          <p:cNvSpPr/>
          <p:nvPr/>
        </p:nvSpPr>
        <p:spPr>
          <a:xfrm>
            <a:off x="1047750" y="4610100"/>
            <a:ext cx="464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Enhanced user experience with seamless authentication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210300" y="1219200"/>
            <a:ext cx="5600700" cy="4000500"/>
          </a:xfrm>
          <a:custGeom>
            <a:avLst/>
            <a:gdLst/>
            <a:ahLst/>
            <a:cxnLst/>
            <a:rect l="l" t="t" r="r" b="b"/>
            <a:pathLst>
              <a:path w="5600700" h="4000500">
                <a:moveTo>
                  <a:pt x="38100" y="0"/>
                </a:moveTo>
                <a:lnTo>
                  <a:pt x="5486406" y="0"/>
                </a:lnTo>
                <a:cubicBezTo>
                  <a:pt x="5549486" y="0"/>
                  <a:pt x="5600700" y="51214"/>
                  <a:pt x="5600700" y="114294"/>
                </a:cubicBezTo>
                <a:lnTo>
                  <a:pt x="5600700" y="3886206"/>
                </a:lnTo>
                <a:cubicBezTo>
                  <a:pt x="5600700" y="3949286"/>
                  <a:pt x="5549486" y="4000500"/>
                  <a:pt x="5486406" y="4000500"/>
                </a:cubicBezTo>
                <a:lnTo>
                  <a:pt x="38100" y="4000500"/>
                </a:lnTo>
                <a:cubicBezTo>
                  <a:pt x="17058" y="4000500"/>
                  <a:pt x="0" y="3983442"/>
                  <a:pt x="0" y="396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>
                  <a:alpha val="10000"/>
                </a:srgbClr>
              </a:gs>
              <a:gs pos="100000">
                <a:srgbClr val="FF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6" name="Shape 14"/>
          <p:cNvSpPr/>
          <p:nvPr/>
        </p:nvSpPr>
        <p:spPr>
          <a:xfrm>
            <a:off x="6210300" y="1219200"/>
            <a:ext cx="38100" cy="4000500"/>
          </a:xfrm>
          <a:custGeom>
            <a:avLst/>
            <a:gdLst/>
            <a:ahLst/>
            <a:cxnLst/>
            <a:rect l="l" t="t" r="r" b="b"/>
            <a:pathLst>
              <a:path w="38100" h="4000500">
                <a:moveTo>
                  <a:pt x="38100" y="0"/>
                </a:moveTo>
                <a:lnTo>
                  <a:pt x="38100" y="0"/>
                </a:lnTo>
                <a:lnTo>
                  <a:pt x="38100" y="4000500"/>
                </a:lnTo>
                <a:lnTo>
                  <a:pt x="38100" y="4000500"/>
                </a:lnTo>
                <a:cubicBezTo>
                  <a:pt x="17072" y="4000500"/>
                  <a:pt x="0" y="3983428"/>
                  <a:pt x="0" y="3962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7" name="Shape 15"/>
          <p:cNvSpPr/>
          <p:nvPr/>
        </p:nvSpPr>
        <p:spPr>
          <a:xfrm>
            <a:off x="6457950" y="1447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8" name="Shape 16"/>
          <p:cNvSpPr/>
          <p:nvPr/>
        </p:nvSpPr>
        <p:spPr>
          <a:xfrm>
            <a:off x="6610350" y="16002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7143750" y="1447800"/>
            <a:ext cx="2895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Monitoring Platform Development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457950" y="2133600"/>
            <a:ext cx="52006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Developed comprehensive monitoring system platform through Grafana and Prometheus by integrating Python APIs to pass critical system metrics data.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457950" y="4183498"/>
            <a:ext cx="1628775" cy="809625"/>
          </a:xfrm>
          <a:custGeom>
            <a:avLst/>
            <a:gdLst/>
            <a:ahLst/>
            <a:cxnLst/>
            <a:rect l="l" t="t" r="r" b="b"/>
            <a:pathLst>
              <a:path w="1628775" h="809625">
                <a:moveTo>
                  <a:pt x="76202" y="0"/>
                </a:moveTo>
                <a:lnTo>
                  <a:pt x="1552573" y="0"/>
                </a:lnTo>
                <a:cubicBezTo>
                  <a:pt x="1594658" y="0"/>
                  <a:pt x="1628775" y="34117"/>
                  <a:pt x="1628775" y="76202"/>
                </a:cubicBezTo>
                <a:lnTo>
                  <a:pt x="1628775" y="733423"/>
                </a:lnTo>
                <a:cubicBezTo>
                  <a:pt x="1628775" y="775508"/>
                  <a:pt x="1594658" y="809625"/>
                  <a:pt x="1552573" y="809625"/>
                </a:cubicBezTo>
                <a:lnTo>
                  <a:pt x="76202" y="809625"/>
                </a:lnTo>
                <a:cubicBezTo>
                  <a:pt x="34117" y="809625"/>
                  <a:pt x="0" y="775508"/>
                  <a:pt x="0" y="7334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7178636" y="430541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23" name="Text 21"/>
          <p:cNvSpPr/>
          <p:nvPr/>
        </p:nvSpPr>
        <p:spPr>
          <a:xfrm>
            <a:off x="6538913" y="4534019"/>
            <a:ext cx="1466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Failure Logs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543675" y="4724519"/>
            <a:ext cx="1457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1A1A1A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Real-time tracking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204121" y="4183498"/>
            <a:ext cx="1628775" cy="809625"/>
          </a:xfrm>
          <a:custGeom>
            <a:avLst/>
            <a:gdLst/>
            <a:ahLst/>
            <a:cxnLst/>
            <a:rect l="l" t="t" r="r" b="b"/>
            <a:pathLst>
              <a:path w="1628775" h="809625">
                <a:moveTo>
                  <a:pt x="76202" y="0"/>
                </a:moveTo>
                <a:lnTo>
                  <a:pt x="1552573" y="0"/>
                </a:lnTo>
                <a:cubicBezTo>
                  <a:pt x="1594658" y="0"/>
                  <a:pt x="1628775" y="34117"/>
                  <a:pt x="1628775" y="76202"/>
                </a:cubicBezTo>
                <a:lnTo>
                  <a:pt x="1628775" y="733423"/>
                </a:lnTo>
                <a:cubicBezTo>
                  <a:pt x="1628775" y="775508"/>
                  <a:pt x="1594658" y="809625"/>
                  <a:pt x="1552573" y="809625"/>
                </a:cubicBezTo>
                <a:lnTo>
                  <a:pt x="76202" y="809625"/>
                </a:lnTo>
                <a:cubicBezTo>
                  <a:pt x="34117" y="809625"/>
                  <a:pt x="0" y="775508"/>
                  <a:pt x="0" y="7334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26" name="Shape 24"/>
          <p:cNvSpPr/>
          <p:nvPr/>
        </p:nvSpPr>
        <p:spPr>
          <a:xfrm>
            <a:off x="8924806" y="430541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5484" y="8930"/>
                </a:moveTo>
                <a:cubicBezTo>
                  <a:pt x="65484" y="3981"/>
                  <a:pt x="61503" y="0"/>
                  <a:pt x="56555" y="0"/>
                </a:cubicBezTo>
                <a:cubicBezTo>
                  <a:pt x="51606" y="0"/>
                  <a:pt x="47625" y="3981"/>
                  <a:pt x="47625" y="8930"/>
                </a:cubicBezTo>
                <a:lnTo>
                  <a:pt x="47625" y="23812"/>
                </a:lnTo>
                <a:cubicBezTo>
                  <a:pt x="34491" y="23812"/>
                  <a:pt x="23812" y="34491"/>
                  <a:pt x="23812" y="47625"/>
                </a:cubicBezTo>
                <a:lnTo>
                  <a:pt x="8930" y="47625"/>
                </a:lnTo>
                <a:cubicBezTo>
                  <a:pt x="3981" y="47625"/>
                  <a:pt x="0" y="51606"/>
                  <a:pt x="0" y="56555"/>
                </a:cubicBezTo>
                <a:cubicBezTo>
                  <a:pt x="0" y="61503"/>
                  <a:pt x="3981" y="65484"/>
                  <a:pt x="8930" y="65484"/>
                </a:cubicBezTo>
                <a:lnTo>
                  <a:pt x="23812" y="65484"/>
                </a:lnTo>
                <a:lnTo>
                  <a:pt x="23812" y="86320"/>
                </a:lnTo>
                <a:lnTo>
                  <a:pt x="8930" y="86320"/>
                </a:lnTo>
                <a:cubicBezTo>
                  <a:pt x="3981" y="86320"/>
                  <a:pt x="0" y="90301"/>
                  <a:pt x="0" y="95250"/>
                </a:cubicBezTo>
                <a:cubicBezTo>
                  <a:pt x="0" y="100199"/>
                  <a:pt x="3981" y="104180"/>
                  <a:pt x="8930" y="104180"/>
                </a:cubicBezTo>
                <a:lnTo>
                  <a:pt x="23812" y="104180"/>
                </a:lnTo>
                <a:lnTo>
                  <a:pt x="23812" y="125016"/>
                </a:lnTo>
                <a:lnTo>
                  <a:pt x="8930" y="125016"/>
                </a:lnTo>
                <a:cubicBezTo>
                  <a:pt x="3981" y="125016"/>
                  <a:pt x="0" y="128997"/>
                  <a:pt x="0" y="133945"/>
                </a:cubicBezTo>
                <a:cubicBezTo>
                  <a:pt x="0" y="138894"/>
                  <a:pt x="3981" y="142875"/>
                  <a:pt x="8930" y="142875"/>
                </a:cubicBezTo>
                <a:lnTo>
                  <a:pt x="23812" y="142875"/>
                </a:lnTo>
                <a:cubicBezTo>
                  <a:pt x="23812" y="156009"/>
                  <a:pt x="34491" y="166688"/>
                  <a:pt x="47625" y="166688"/>
                </a:cubicBezTo>
                <a:lnTo>
                  <a:pt x="47625" y="181570"/>
                </a:lnTo>
                <a:cubicBezTo>
                  <a:pt x="47625" y="186519"/>
                  <a:pt x="51606" y="190500"/>
                  <a:pt x="56555" y="190500"/>
                </a:cubicBezTo>
                <a:cubicBezTo>
                  <a:pt x="61503" y="190500"/>
                  <a:pt x="65484" y="186519"/>
                  <a:pt x="65484" y="181570"/>
                </a:cubicBezTo>
                <a:lnTo>
                  <a:pt x="65484" y="166688"/>
                </a:lnTo>
                <a:lnTo>
                  <a:pt x="86320" y="166688"/>
                </a:lnTo>
                <a:lnTo>
                  <a:pt x="86320" y="181570"/>
                </a:lnTo>
                <a:cubicBezTo>
                  <a:pt x="86320" y="186519"/>
                  <a:pt x="90301" y="190500"/>
                  <a:pt x="95250" y="190500"/>
                </a:cubicBezTo>
                <a:cubicBezTo>
                  <a:pt x="100199" y="190500"/>
                  <a:pt x="104180" y="186519"/>
                  <a:pt x="104180" y="181570"/>
                </a:cubicBezTo>
                <a:lnTo>
                  <a:pt x="104180" y="166688"/>
                </a:lnTo>
                <a:lnTo>
                  <a:pt x="125016" y="166688"/>
                </a:lnTo>
                <a:lnTo>
                  <a:pt x="125016" y="181570"/>
                </a:lnTo>
                <a:cubicBezTo>
                  <a:pt x="125016" y="186519"/>
                  <a:pt x="128997" y="190500"/>
                  <a:pt x="133945" y="190500"/>
                </a:cubicBezTo>
                <a:cubicBezTo>
                  <a:pt x="138894" y="190500"/>
                  <a:pt x="142875" y="186519"/>
                  <a:pt x="142875" y="181570"/>
                </a:cubicBezTo>
                <a:lnTo>
                  <a:pt x="142875" y="166688"/>
                </a:lnTo>
                <a:cubicBezTo>
                  <a:pt x="156009" y="166688"/>
                  <a:pt x="166688" y="156009"/>
                  <a:pt x="166688" y="142875"/>
                </a:cubicBezTo>
                <a:lnTo>
                  <a:pt x="181570" y="142875"/>
                </a:lnTo>
                <a:cubicBezTo>
                  <a:pt x="186519" y="142875"/>
                  <a:pt x="190500" y="138894"/>
                  <a:pt x="190500" y="133945"/>
                </a:cubicBezTo>
                <a:cubicBezTo>
                  <a:pt x="190500" y="128997"/>
                  <a:pt x="186519" y="125016"/>
                  <a:pt x="181570" y="125016"/>
                </a:cubicBezTo>
                <a:lnTo>
                  <a:pt x="166688" y="125016"/>
                </a:lnTo>
                <a:lnTo>
                  <a:pt x="166688" y="104180"/>
                </a:lnTo>
                <a:lnTo>
                  <a:pt x="181570" y="104180"/>
                </a:lnTo>
                <a:cubicBezTo>
                  <a:pt x="186519" y="104180"/>
                  <a:pt x="190500" y="100199"/>
                  <a:pt x="190500" y="95250"/>
                </a:cubicBezTo>
                <a:cubicBezTo>
                  <a:pt x="190500" y="90301"/>
                  <a:pt x="186519" y="86320"/>
                  <a:pt x="181570" y="86320"/>
                </a:cubicBezTo>
                <a:lnTo>
                  <a:pt x="166688" y="86320"/>
                </a:lnTo>
                <a:lnTo>
                  <a:pt x="166688" y="65484"/>
                </a:lnTo>
                <a:lnTo>
                  <a:pt x="181570" y="65484"/>
                </a:lnTo>
                <a:cubicBezTo>
                  <a:pt x="186519" y="65484"/>
                  <a:pt x="190500" y="61503"/>
                  <a:pt x="190500" y="56555"/>
                </a:cubicBezTo>
                <a:cubicBezTo>
                  <a:pt x="190500" y="51606"/>
                  <a:pt x="186519" y="47625"/>
                  <a:pt x="181570" y="47625"/>
                </a:cubicBezTo>
                <a:lnTo>
                  <a:pt x="166688" y="47625"/>
                </a:lnTo>
                <a:cubicBezTo>
                  <a:pt x="166688" y="34491"/>
                  <a:pt x="156009" y="23812"/>
                  <a:pt x="142875" y="23812"/>
                </a:cubicBezTo>
                <a:lnTo>
                  <a:pt x="142875" y="8930"/>
                </a:lnTo>
                <a:cubicBezTo>
                  <a:pt x="142875" y="3981"/>
                  <a:pt x="138894" y="0"/>
                  <a:pt x="133945" y="0"/>
                </a:cubicBezTo>
                <a:cubicBezTo>
                  <a:pt x="128997" y="0"/>
                  <a:pt x="125016" y="3981"/>
                  <a:pt x="125016" y="8930"/>
                </a:cubicBezTo>
                <a:lnTo>
                  <a:pt x="125016" y="23812"/>
                </a:lnTo>
                <a:lnTo>
                  <a:pt x="104180" y="23812"/>
                </a:lnTo>
                <a:lnTo>
                  <a:pt x="104180" y="8930"/>
                </a:lnTo>
                <a:cubicBezTo>
                  <a:pt x="104180" y="3981"/>
                  <a:pt x="100199" y="0"/>
                  <a:pt x="95250" y="0"/>
                </a:cubicBezTo>
                <a:cubicBezTo>
                  <a:pt x="90301" y="0"/>
                  <a:pt x="86320" y="3981"/>
                  <a:pt x="86320" y="8930"/>
                </a:cubicBezTo>
                <a:lnTo>
                  <a:pt x="86320" y="23812"/>
                </a:lnTo>
                <a:lnTo>
                  <a:pt x="65484" y="23812"/>
                </a:lnTo>
                <a:lnTo>
                  <a:pt x="65484" y="8930"/>
                </a:lnTo>
                <a:close/>
                <a:moveTo>
                  <a:pt x="59531" y="47625"/>
                </a:moveTo>
                <a:lnTo>
                  <a:pt x="130969" y="47625"/>
                </a:lnTo>
                <a:cubicBezTo>
                  <a:pt x="137554" y="47625"/>
                  <a:pt x="142875" y="52946"/>
                  <a:pt x="142875" y="59531"/>
                </a:cubicBezTo>
                <a:lnTo>
                  <a:pt x="142875" y="130969"/>
                </a:lnTo>
                <a:cubicBezTo>
                  <a:pt x="142875" y="137554"/>
                  <a:pt x="137554" y="142875"/>
                  <a:pt x="130969" y="142875"/>
                </a:cubicBezTo>
                <a:lnTo>
                  <a:pt x="59531" y="142875"/>
                </a:lnTo>
                <a:cubicBezTo>
                  <a:pt x="52946" y="142875"/>
                  <a:pt x="47625" y="137554"/>
                  <a:pt x="47625" y="130969"/>
                </a:cubicBezTo>
                <a:lnTo>
                  <a:pt x="47625" y="59531"/>
                </a:lnTo>
                <a:cubicBezTo>
                  <a:pt x="47625" y="52946"/>
                  <a:pt x="52946" y="47625"/>
                  <a:pt x="59531" y="47625"/>
                </a:cubicBezTo>
                <a:close/>
                <a:moveTo>
                  <a:pt x="65484" y="65484"/>
                </a:moveTo>
                <a:lnTo>
                  <a:pt x="65484" y="125016"/>
                </a:lnTo>
                <a:lnTo>
                  <a:pt x="125016" y="125016"/>
                </a:lnTo>
                <a:lnTo>
                  <a:pt x="125016" y="65484"/>
                </a:lnTo>
                <a:lnTo>
                  <a:pt x="65484" y="65484"/>
                </a:ln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27" name="Text 25"/>
          <p:cNvSpPr/>
          <p:nvPr/>
        </p:nvSpPr>
        <p:spPr>
          <a:xfrm>
            <a:off x="8285083" y="4534019"/>
            <a:ext cx="1466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CPU Usage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289846" y="4724519"/>
            <a:ext cx="1457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1A1A1A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Performance monitoring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9950410" y="4183498"/>
            <a:ext cx="1628775" cy="809625"/>
          </a:xfrm>
          <a:custGeom>
            <a:avLst/>
            <a:gdLst/>
            <a:ahLst/>
            <a:cxnLst/>
            <a:rect l="l" t="t" r="r" b="b"/>
            <a:pathLst>
              <a:path w="1628775" h="809625">
                <a:moveTo>
                  <a:pt x="76202" y="0"/>
                </a:moveTo>
                <a:lnTo>
                  <a:pt x="1552573" y="0"/>
                </a:lnTo>
                <a:cubicBezTo>
                  <a:pt x="1594658" y="0"/>
                  <a:pt x="1628775" y="34117"/>
                  <a:pt x="1628775" y="76202"/>
                </a:cubicBezTo>
                <a:lnTo>
                  <a:pt x="1628775" y="733423"/>
                </a:lnTo>
                <a:cubicBezTo>
                  <a:pt x="1628775" y="775508"/>
                  <a:pt x="1594658" y="809625"/>
                  <a:pt x="1552573" y="809625"/>
                </a:cubicBezTo>
                <a:lnTo>
                  <a:pt x="76202" y="809625"/>
                </a:lnTo>
                <a:cubicBezTo>
                  <a:pt x="34117" y="809625"/>
                  <a:pt x="0" y="775508"/>
                  <a:pt x="0" y="733423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8575" dist="9525" dir="540000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10671096" y="430541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10678" y="23812"/>
                  <a:pt x="0" y="34491"/>
                  <a:pt x="0" y="47625"/>
                </a:cubicBezTo>
                <a:lnTo>
                  <a:pt x="0" y="50378"/>
                </a:lnTo>
                <a:cubicBezTo>
                  <a:pt x="0" y="52908"/>
                  <a:pt x="1637" y="55066"/>
                  <a:pt x="3758" y="56443"/>
                </a:cubicBezTo>
                <a:cubicBezTo>
                  <a:pt x="8669" y="59643"/>
                  <a:pt x="11906" y="65150"/>
                  <a:pt x="11906" y="71438"/>
                </a:cubicBezTo>
                <a:cubicBezTo>
                  <a:pt x="11906" y="77725"/>
                  <a:pt x="8669" y="83232"/>
                  <a:pt x="3758" y="86432"/>
                </a:cubicBezTo>
                <a:cubicBezTo>
                  <a:pt x="1637" y="87809"/>
                  <a:pt x="0" y="89967"/>
                  <a:pt x="0" y="92497"/>
                </a:cubicBezTo>
                <a:lnTo>
                  <a:pt x="0" y="113109"/>
                </a:lnTo>
                <a:lnTo>
                  <a:pt x="190500" y="113109"/>
                </a:lnTo>
                <a:lnTo>
                  <a:pt x="190500" y="92497"/>
                </a:lnTo>
                <a:cubicBezTo>
                  <a:pt x="190500" y="89967"/>
                  <a:pt x="188863" y="87809"/>
                  <a:pt x="186742" y="86432"/>
                </a:cubicBezTo>
                <a:cubicBezTo>
                  <a:pt x="181831" y="83232"/>
                  <a:pt x="178594" y="77725"/>
                  <a:pt x="178594" y="71438"/>
                </a:cubicBezTo>
                <a:cubicBezTo>
                  <a:pt x="178594" y="65150"/>
                  <a:pt x="181831" y="59643"/>
                  <a:pt x="186742" y="56443"/>
                </a:cubicBezTo>
                <a:cubicBezTo>
                  <a:pt x="188863" y="55066"/>
                  <a:pt x="190500" y="52908"/>
                  <a:pt x="190500" y="50378"/>
                </a:cubicBezTo>
                <a:lnTo>
                  <a:pt x="190500" y="47625"/>
                </a:lnTo>
                <a:cubicBezTo>
                  <a:pt x="190500" y="34491"/>
                  <a:pt x="179822" y="23812"/>
                  <a:pt x="166688" y="23812"/>
                </a:cubicBezTo>
                <a:lnTo>
                  <a:pt x="23812" y="23812"/>
                </a:lnTo>
                <a:close/>
                <a:moveTo>
                  <a:pt x="190500" y="154781"/>
                </a:moveTo>
                <a:lnTo>
                  <a:pt x="190500" y="130969"/>
                </a:lnTo>
                <a:lnTo>
                  <a:pt x="0" y="130969"/>
                </a:lnTo>
                <a:lnTo>
                  <a:pt x="0" y="154781"/>
                </a:lnTo>
                <a:cubicBezTo>
                  <a:pt x="0" y="161367"/>
                  <a:pt x="5321" y="166688"/>
                  <a:pt x="11906" y="166688"/>
                </a:cubicBezTo>
                <a:lnTo>
                  <a:pt x="35719" y="166688"/>
                </a:lnTo>
                <a:lnTo>
                  <a:pt x="35719" y="157758"/>
                </a:lnTo>
                <a:cubicBezTo>
                  <a:pt x="35719" y="152809"/>
                  <a:pt x="39700" y="148828"/>
                  <a:pt x="44648" y="148828"/>
                </a:cubicBezTo>
                <a:cubicBezTo>
                  <a:pt x="49597" y="148828"/>
                  <a:pt x="53578" y="152809"/>
                  <a:pt x="53578" y="157758"/>
                </a:cubicBezTo>
                <a:lnTo>
                  <a:pt x="53578" y="166688"/>
                </a:lnTo>
                <a:lnTo>
                  <a:pt x="86320" y="166688"/>
                </a:lnTo>
                <a:lnTo>
                  <a:pt x="86320" y="157758"/>
                </a:lnTo>
                <a:cubicBezTo>
                  <a:pt x="86320" y="152809"/>
                  <a:pt x="90301" y="148828"/>
                  <a:pt x="95250" y="148828"/>
                </a:cubicBezTo>
                <a:cubicBezTo>
                  <a:pt x="100199" y="148828"/>
                  <a:pt x="104180" y="152809"/>
                  <a:pt x="104180" y="157758"/>
                </a:cubicBezTo>
                <a:lnTo>
                  <a:pt x="104180" y="166688"/>
                </a:lnTo>
                <a:lnTo>
                  <a:pt x="136922" y="166688"/>
                </a:lnTo>
                <a:lnTo>
                  <a:pt x="136922" y="157758"/>
                </a:lnTo>
                <a:cubicBezTo>
                  <a:pt x="136922" y="152809"/>
                  <a:pt x="140903" y="148828"/>
                  <a:pt x="145852" y="148828"/>
                </a:cubicBezTo>
                <a:cubicBezTo>
                  <a:pt x="150800" y="148828"/>
                  <a:pt x="154781" y="152809"/>
                  <a:pt x="154781" y="157758"/>
                </a:cubicBezTo>
                <a:lnTo>
                  <a:pt x="154781" y="166688"/>
                </a:lnTo>
                <a:lnTo>
                  <a:pt x="178594" y="166688"/>
                </a:lnTo>
                <a:cubicBezTo>
                  <a:pt x="185179" y="166688"/>
                  <a:pt x="190500" y="161367"/>
                  <a:pt x="190500" y="154781"/>
                </a:cubicBezTo>
                <a:close/>
                <a:moveTo>
                  <a:pt x="59531" y="59531"/>
                </a:moveTo>
                <a:lnTo>
                  <a:pt x="59531" y="83344"/>
                </a:lnTo>
                <a:cubicBezTo>
                  <a:pt x="59531" y="89929"/>
                  <a:pt x="54211" y="95250"/>
                  <a:pt x="47625" y="95250"/>
                </a:cubicBezTo>
                <a:cubicBezTo>
                  <a:pt x="41039" y="95250"/>
                  <a:pt x="35719" y="89929"/>
                  <a:pt x="35719" y="83344"/>
                </a:cubicBezTo>
                <a:lnTo>
                  <a:pt x="35719" y="59531"/>
                </a:lnTo>
                <a:cubicBezTo>
                  <a:pt x="35719" y="52946"/>
                  <a:pt x="41039" y="47625"/>
                  <a:pt x="47625" y="47625"/>
                </a:cubicBezTo>
                <a:cubicBezTo>
                  <a:pt x="54211" y="47625"/>
                  <a:pt x="59531" y="52946"/>
                  <a:pt x="59531" y="59531"/>
                </a:cubicBezTo>
                <a:close/>
                <a:moveTo>
                  <a:pt x="107156" y="59531"/>
                </a:moveTo>
                <a:lnTo>
                  <a:pt x="107156" y="83344"/>
                </a:lnTo>
                <a:cubicBezTo>
                  <a:pt x="107156" y="89929"/>
                  <a:pt x="101836" y="95250"/>
                  <a:pt x="95250" y="95250"/>
                </a:cubicBezTo>
                <a:cubicBezTo>
                  <a:pt x="88664" y="95250"/>
                  <a:pt x="83344" y="89929"/>
                  <a:pt x="83344" y="83344"/>
                </a:cubicBezTo>
                <a:lnTo>
                  <a:pt x="83344" y="59531"/>
                </a:lnTo>
                <a:cubicBezTo>
                  <a:pt x="83344" y="52946"/>
                  <a:pt x="88664" y="47625"/>
                  <a:pt x="95250" y="47625"/>
                </a:cubicBezTo>
                <a:cubicBezTo>
                  <a:pt x="101836" y="47625"/>
                  <a:pt x="107156" y="52946"/>
                  <a:pt x="107156" y="59531"/>
                </a:cubicBezTo>
                <a:close/>
                <a:moveTo>
                  <a:pt x="154781" y="59531"/>
                </a:moveTo>
                <a:lnTo>
                  <a:pt x="154781" y="83344"/>
                </a:lnTo>
                <a:cubicBezTo>
                  <a:pt x="154781" y="89929"/>
                  <a:pt x="149461" y="95250"/>
                  <a:pt x="142875" y="95250"/>
                </a:cubicBezTo>
                <a:cubicBezTo>
                  <a:pt x="136289" y="95250"/>
                  <a:pt x="130969" y="89929"/>
                  <a:pt x="130969" y="83344"/>
                </a:cubicBezTo>
                <a:lnTo>
                  <a:pt x="130969" y="59531"/>
                </a:lnTo>
                <a:cubicBezTo>
                  <a:pt x="130969" y="52946"/>
                  <a:pt x="136289" y="47625"/>
                  <a:pt x="142875" y="47625"/>
                </a:cubicBezTo>
                <a:cubicBezTo>
                  <a:pt x="149461" y="47625"/>
                  <a:pt x="154781" y="52946"/>
                  <a:pt x="154781" y="59531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31" name="Text 29"/>
          <p:cNvSpPr/>
          <p:nvPr/>
        </p:nvSpPr>
        <p:spPr>
          <a:xfrm>
            <a:off x="10031373" y="4534019"/>
            <a:ext cx="1466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Memory Usage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036135" y="4724519"/>
            <a:ext cx="14573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1A1A1A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Resource tracking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81000" y="5410200"/>
            <a:ext cx="11430000" cy="1066800"/>
          </a:xfrm>
          <a:custGeom>
            <a:avLst/>
            <a:gdLst/>
            <a:ahLst/>
            <a:cxnLst/>
            <a:rect l="l" t="t" r="r" b="b"/>
            <a:pathLst>
              <a:path w="11430000" h="1066800">
                <a:moveTo>
                  <a:pt x="114297" y="0"/>
                </a:moveTo>
                <a:lnTo>
                  <a:pt x="11315703" y="0"/>
                </a:lnTo>
                <a:cubicBezTo>
                  <a:pt x="11378828" y="0"/>
                  <a:pt x="11430000" y="51172"/>
                  <a:pt x="11430000" y="114297"/>
                </a:cubicBezTo>
                <a:lnTo>
                  <a:pt x="11430000" y="952503"/>
                </a:lnTo>
                <a:cubicBezTo>
                  <a:pt x="11430000" y="1015628"/>
                  <a:pt x="11378828" y="1066800"/>
                  <a:pt x="11315703" y="1066800"/>
                </a:cubicBezTo>
                <a:lnTo>
                  <a:pt x="114297" y="1066800"/>
                </a:lnTo>
                <a:cubicBezTo>
                  <a:pt x="51172" y="1066800"/>
                  <a:pt x="0" y="1015628"/>
                  <a:pt x="0" y="9525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/>
              </a:gs>
              <a:gs pos="100000">
                <a:srgbClr val="009900">
                  <a:alpha val="90000"/>
                </a:srgbClr>
              </a:gs>
            </a:gsLst>
            <a:lin ang="0" scaled="1"/>
          </a:gradFill>
          <a:ln/>
        </p:spPr>
      </p:sp>
      <p:sp>
        <p:nvSpPr>
          <p:cNvPr id="34" name="Shape 32"/>
          <p:cNvSpPr/>
          <p:nvPr/>
        </p:nvSpPr>
        <p:spPr>
          <a:xfrm>
            <a:off x="613410" y="5642610"/>
            <a:ext cx="598170" cy="598170"/>
          </a:xfrm>
          <a:custGeom>
            <a:avLst/>
            <a:gdLst/>
            <a:ahLst/>
            <a:cxnLst/>
            <a:rect l="l" t="t" r="r" b="b"/>
            <a:pathLst>
              <a:path w="598170" h="598170">
                <a:moveTo>
                  <a:pt x="114298" y="0"/>
                </a:moveTo>
                <a:lnTo>
                  <a:pt x="483872" y="0"/>
                </a:lnTo>
                <a:cubicBezTo>
                  <a:pt x="546955" y="0"/>
                  <a:pt x="598170" y="51215"/>
                  <a:pt x="598170" y="114298"/>
                </a:cubicBezTo>
                <a:lnTo>
                  <a:pt x="598170" y="483872"/>
                </a:lnTo>
                <a:cubicBezTo>
                  <a:pt x="598170" y="546997"/>
                  <a:pt x="546997" y="598170"/>
                  <a:pt x="483872" y="598170"/>
                </a:cubicBezTo>
                <a:lnTo>
                  <a:pt x="114298" y="598170"/>
                </a:lnTo>
                <a:cubicBezTo>
                  <a:pt x="51215" y="598170"/>
                  <a:pt x="0" y="546955"/>
                  <a:pt x="0" y="48387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016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773906" y="58007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29760" y="2902"/>
                </a:moveTo>
                <a:cubicBezTo>
                  <a:pt x="138075" y="-949"/>
                  <a:pt x="147675" y="-949"/>
                  <a:pt x="155990" y="2902"/>
                </a:cubicBezTo>
                <a:lnTo>
                  <a:pt x="277992" y="59271"/>
                </a:lnTo>
                <a:cubicBezTo>
                  <a:pt x="282736" y="61447"/>
                  <a:pt x="285750" y="66191"/>
                  <a:pt x="285750" y="71438"/>
                </a:cubicBezTo>
                <a:cubicBezTo>
                  <a:pt x="285750" y="76684"/>
                  <a:pt x="282736" y="81428"/>
                  <a:pt x="277992" y="83604"/>
                </a:cubicBezTo>
                <a:lnTo>
                  <a:pt x="155990" y="139973"/>
                </a:lnTo>
                <a:cubicBezTo>
                  <a:pt x="147675" y="143824"/>
                  <a:pt x="138075" y="143824"/>
                  <a:pt x="129760" y="139973"/>
                </a:cubicBezTo>
                <a:lnTo>
                  <a:pt x="7758" y="83604"/>
                </a:lnTo>
                <a:cubicBezTo>
                  <a:pt x="3014" y="81372"/>
                  <a:pt x="0" y="76628"/>
                  <a:pt x="0" y="71438"/>
                </a:cubicBezTo>
                <a:cubicBezTo>
                  <a:pt x="0" y="66247"/>
                  <a:pt x="3014" y="61447"/>
                  <a:pt x="7758" y="59271"/>
                </a:cubicBezTo>
                <a:lnTo>
                  <a:pt x="129760" y="2902"/>
                </a:lnTo>
                <a:close/>
                <a:moveTo>
                  <a:pt x="26845" y="121890"/>
                </a:moveTo>
                <a:lnTo>
                  <a:pt x="118542" y="164250"/>
                </a:lnTo>
                <a:cubicBezTo>
                  <a:pt x="134001" y="171394"/>
                  <a:pt x="151805" y="171394"/>
                  <a:pt x="167264" y="164250"/>
                </a:cubicBezTo>
                <a:lnTo>
                  <a:pt x="258961" y="121890"/>
                </a:lnTo>
                <a:lnTo>
                  <a:pt x="277992" y="130708"/>
                </a:lnTo>
                <a:cubicBezTo>
                  <a:pt x="282736" y="132885"/>
                  <a:pt x="285750" y="137629"/>
                  <a:pt x="285750" y="142875"/>
                </a:cubicBezTo>
                <a:cubicBezTo>
                  <a:pt x="285750" y="148121"/>
                  <a:pt x="282736" y="152865"/>
                  <a:pt x="277992" y="155042"/>
                </a:cubicBezTo>
                <a:lnTo>
                  <a:pt x="155990" y="211410"/>
                </a:lnTo>
                <a:cubicBezTo>
                  <a:pt x="147675" y="215261"/>
                  <a:pt x="138075" y="215261"/>
                  <a:pt x="129760" y="211410"/>
                </a:cubicBezTo>
                <a:lnTo>
                  <a:pt x="7758" y="155042"/>
                </a:lnTo>
                <a:cubicBezTo>
                  <a:pt x="3014" y="152809"/>
                  <a:pt x="0" y="148065"/>
                  <a:pt x="0" y="142875"/>
                </a:cubicBezTo>
                <a:cubicBezTo>
                  <a:pt x="0" y="137685"/>
                  <a:pt x="3014" y="132885"/>
                  <a:pt x="7758" y="130708"/>
                </a:cubicBezTo>
                <a:lnTo>
                  <a:pt x="26789" y="121890"/>
                </a:lnTo>
                <a:close/>
                <a:moveTo>
                  <a:pt x="7758" y="202146"/>
                </a:moveTo>
                <a:lnTo>
                  <a:pt x="26789" y="193328"/>
                </a:lnTo>
                <a:lnTo>
                  <a:pt x="118486" y="235688"/>
                </a:lnTo>
                <a:cubicBezTo>
                  <a:pt x="133945" y="242832"/>
                  <a:pt x="151749" y="242832"/>
                  <a:pt x="167208" y="235688"/>
                </a:cubicBezTo>
                <a:lnTo>
                  <a:pt x="258905" y="193328"/>
                </a:lnTo>
                <a:lnTo>
                  <a:pt x="277937" y="202146"/>
                </a:lnTo>
                <a:cubicBezTo>
                  <a:pt x="282680" y="204322"/>
                  <a:pt x="285694" y="209066"/>
                  <a:pt x="285694" y="214313"/>
                </a:cubicBezTo>
                <a:cubicBezTo>
                  <a:pt x="285694" y="219559"/>
                  <a:pt x="282680" y="224303"/>
                  <a:pt x="277937" y="226479"/>
                </a:cubicBezTo>
                <a:lnTo>
                  <a:pt x="155935" y="282848"/>
                </a:lnTo>
                <a:cubicBezTo>
                  <a:pt x="147619" y="286699"/>
                  <a:pt x="138019" y="286699"/>
                  <a:pt x="129704" y="282848"/>
                </a:cubicBezTo>
                <a:lnTo>
                  <a:pt x="7758" y="226479"/>
                </a:lnTo>
                <a:cubicBezTo>
                  <a:pt x="3014" y="224247"/>
                  <a:pt x="0" y="219503"/>
                  <a:pt x="0" y="214313"/>
                </a:cubicBezTo>
                <a:cubicBezTo>
                  <a:pt x="0" y="209122"/>
                  <a:pt x="3014" y="204322"/>
                  <a:pt x="7758" y="20214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6" name="Text 34"/>
          <p:cNvSpPr/>
          <p:nvPr/>
        </p:nvSpPr>
        <p:spPr>
          <a:xfrm>
            <a:off x="1371600" y="5657850"/>
            <a:ext cx="2924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Integration Stack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1371600" y="6000629"/>
            <a:ext cx="2886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Complete monitoring solution architecture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662738" y="5692140"/>
            <a:ext cx="1398270" cy="502920"/>
          </a:xfrm>
          <a:custGeom>
            <a:avLst/>
            <a:gdLst/>
            <a:ahLst/>
            <a:cxnLst/>
            <a:rect l="l" t="t" r="r" b="b"/>
            <a:pathLst>
              <a:path w="1398270" h="502920">
                <a:moveTo>
                  <a:pt x="76202" y="0"/>
                </a:moveTo>
                <a:lnTo>
                  <a:pt x="1322068" y="0"/>
                </a:lnTo>
                <a:cubicBezTo>
                  <a:pt x="1364153" y="0"/>
                  <a:pt x="1398270" y="34117"/>
                  <a:pt x="1398270" y="76202"/>
                </a:cubicBezTo>
                <a:lnTo>
                  <a:pt x="1398270" y="426718"/>
                </a:lnTo>
                <a:cubicBezTo>
                  <a:pt x="1398270" y="468803"/>
                  <a:pt x="1364153" y="502920"/>
                  <a:pt x="1322068" y="502920"/>
                </a:cubicBezTo>
                <a:lnTo>
                  <a:pt x="76202" y="502920"/>
                </a:lnTo>
                <a:cubicBezTo>
                  <a:pt x="34117" y="502920"/>
                  <a:pt x="0" y="468803"/>
                  <a:pt x="0" y="4267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016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6857048" y="5810250"/>
            <a:ext cx="1095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APIs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253175" y="58483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95250" y="23812"/>
                </a:moveTo>
                <a:cubicBezTo>
                  <a:pt x="95250" y="17227"/>
                  <a:pt x="89929" y="11906"/>
                  <a:pt x="83344" y="11906"/>
                </a:cubicBezTo>
                <a:cubicBezTo>
                  <a:pt x="76758" y="11906"/>
                  <a:pt x="71438" y="17227"/>
                  <a:pt x="71438" y="23812"/>
                </a:cubicBezTo>
                <a:lnTo>
                  <a:pt x="71438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71438" y="107156"/>
                </a:lnTo>
                <a:lnTo>
                  <a:pt x="71438" y="166688"/>
                </a:lnTo>
                <a:cubicBezTo>
                  <a:pt x="71438" y="173273"/>
                  <a:pt x="76758" y="178594"/>
                  <a:pt x="83344" y="178594"/>
                </a:cubicBezTo>
                <a:cubicBezTo>
                  <a:pt x="89929" y="178594"/>
                  <a:pt x="95250" y="173273"/>
                  <a:pt x="95250" y="166688"/>
                </a:cubicBezTo>
                <a:lnTo>
                  <a:pt x="95250" y="107156"/>
                </a:lnTo>
                <a:lnTo>
                  <a:pt x="154781" y="107156"/>
                </a:lnTo>
                <a:cubicBezTo>
                  <a:pt x="161367" y="107156"/>
                  <a:pt x="166688" y="101836"/>
                  <a:pt x="166688" y="95250"/>
                </a:cubicBezTo>
                <a:cubicBezTo>
                  <a:pt x="166688" y="88664"/>
                  <a:pt x="161367" y="83344"/>
                  <a:pt x="154781" y="83344"/>
                </a:cubicBezTo>
                <a:lnTo>
                  <a:pt x="95250" y="83344"/>
                </a:lnTo>
                <a:lnTo>
                  <a:pt x="95250" y="23812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8611791" y="5692140"/>
            <a:ext cx="1036320" cy="502920"/>
          </a:xfrm>
          <a:custGeom>
            <a:avLst/>
            <a:gdLst/>
            <a:ahLst/>
            <a:cxnLst/>
            <a:rect l="l" t="t" r="r" b="b"/>
            <a:pathLst>
              <a:path w="1036320" h="502920">
                <a:moveTo>
                  <a:pt x="76202" y="0"/>
                </a:moveTo>
                <a:lnTo>
                  <a:pt x="960118" y="0"/>
                </a:lnTo>
                <a:cubicBezTo>
                  <a:pt x="1002203" y="0"/>
                  <a:pt x="1036320" y="34117"/>
                  <a:pt x="1036320" y="76202"/>
                </a:cubicBezTo>
                <a:lnTo>
                  <a:pt x="1036320" y="426718"/>
                </a:lnTo>
                <a:cubicBezTo>
                  <a:pt x="1036320" y="468803"/>
                  <a:pt x="1002203" y="502920"/>
                  <a:pt x="960118" y="502920"/>
                </a:cubicBezTo>
                <a:lnTo>
                  <a:pt x="76202" y="502920"/>
                </a:lnTo>
                <a:cubicBezTo>
                  <a:pt x="34117" y="502920"/>
                  <a:pt x="0" y="468803"/>
                  <a:pt x="0" y="4267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016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8806101" y="5810250"/>
            <a:ext cx="733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Grafana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9840397" y="58483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95250" y="23812"/>
                </a:moveTo>
                <a:cubicBezTo>
                  <a:pt x="95250" y="17227"/>
                  <a:pt x="89929" y="11906"/>
                  <a:pt x="83344" y="11906"/>
                </a:cubicBezTo>
                <a:cubicBezTo>
                  <a:pt x="76758" y="11906"/>
                  <a:pt x="71438" y="17227"/>
                  <a:pt x="71438" y="23812"/>
                </a:cubicBezTo>
                <a:lnTo>
                  <a:pt x="71438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71438" y="107156"/>
                </a:lnTo>
                <a:lnTo>
                  <a:pt x="71438" y="166688"/>
                </a:lnTo>
                <a:cubicBezTo>
                  <a:pt x="71438" y="173273"/>
                  <a:pt x="76758" y="178594"/>
                  <a:pt x="83344" y="178594"/>
                </a:cubicBezTo>
                <a:cubicBezTo>
                  <a:pt x="89929" y="178594"/>
                  <a:pt x="95250" y="173273"/>
                  <a:pt x="95250" y="166688"/>
                </a:cubicBezTo>
                <a:lnTo>
                  <a:pt x="95250" y="107156"/>
                </a:lnTo>
                <a:lnTo>
                  <a:pt x="154781" y="107156"/>
                </a:lnTo>
                <a:cubicBezTo>
                  <a:pt x="161367" y="107156"/>
                  <a:pt x="166688" y="101836"/>
                  <a:pt x="166688" y="95250"/>
                </a:cubicBezTo>
                <a:cubicBezTo>
                  <a:pt x="166688" y="88664"/>
                  <a:pt x="161367" y="83344"/>
                  <a:pt x="154781" y="83344"/>
                </a:cubicBezTo>
                <a:lnTo>
                  <a:pt x="95250" y="83344"/>
                </a:lnTo>
                <a:lnTo>
                  <a:pt x="95250" y="23812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10199013" y="5692140"/>
            <a:ext cx="1379220" cy="502920"/>
          </a:xfrm>
          <a:custGeom>
            <a:avLst/>
            <a:gdLst/>
            <a:ahLst/>
            <a:cxnLst/>
            <a:rect l="l" t="t" r="r" b="b"/>
            <a:pathLst>
              <a:path w="1379220" h="502920">
                <a:moveTo>
                  <a:pt x="76202" y="0"/>
                </a:moveTo>
                <a:lnTo>
                  <a:pt x="1303018" y="0"/>
                </a:lnTo>
                <a:cubicBezTo>
                  <a:pt x="1345103" y="0"/>
                  <a:pt x="1379220" y="34117"/>
                  <a:pt x="1379220" y="76202"/>
                </a:cubicBezTo>
                <a:lnTo>
                  <a:pt x="1379220" y="426718"/>
                </a:lnTo>
                <a:cubicBezTo>
                  <a:pt x="1379220" y="468803"/>
                  <a:pt x="1345103" y="502920"/>
                  <a:pt x="1303018" y="502920"/>
                </a:cubicBezTo>
                <a:lnTo>
                  <a:pt x="76202" y="502920"/>
                </a:lnTo>
                <a:cubicBezTo>
                  <a:pt x="34117" y="502920"/>
                  <a:pt x="0" y="468803"/>
                  <a:pt x="0" y="42671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016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10393323" y="5810250"/>
            <a:ext cx="1076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Prometheus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7350" y="399453"/>
            <a:ext cx="416821" cy="416821"/>
          </a:xfrm>
          <a:custGeom>
            <a:avLst/>
            <a:gdLst/>
            <a:ahLst/>
            <a:cxnLst/>
            <a:rect l="l" t="t" r="r" b="b"/>
            <a:pathLst>
              <a:path w="416821" h="416821">
                <a:moveTo>
                  <a:pt x="69471" y="0"/>
                </a:moveTo>
                <a:lnTo>
                  <a:pt x="347349" y="0"/>
                </a:lnTo>
                <a:cubicBezTo>
                  <a:pt x="385691" y="0"/>
                  <a:pt x="416821" y="31129"/>
                  <a:pt x="416821" y="69471"/>
                </a:cubicBezTo>
                <a:lnTo>
                  <a:pt x="416821" y="347349"/>
                </a:lnTo>
                <a:cubicBezTo>
                  <a:pt x="416821" y="385691"/>
                  <a:pt x="385691" y="416821"/>
                  <a:pt x="347349" y="416821"/>
                </a:cubicBezTo>
                <a:lnTo>
                  <a:pt x="69471" y="416821"/>
                </a:lnTo>
                <a:cubicBezTo>
                  <a:pt x="31129" y="416821"/>
                  <a:pt x="0" y="385691"/>
                  <a:pt x="0" y="347349"/>
                </a:cubicBezTo>
                <a:lnTo>
                  <a:pt x="0" y="69471"/>
                </a:lnTo>
                <a:cubicBezTo>
                  <a:pt x="0" y="31103"/>
                  <a:pt x="31103" y="0"/>
                  <a:pt x="69471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3" name="Text 1"/>
          <p:cNvSpPr/>
          <p:nvPr/>
        </p:nvSpPr>
        <p:spPr>
          <a:xfrm>
            <a:off x="459154" y="486291"/>
            <a:ext cx="277880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868376" y="347350"/>
            <a:ext cx="4168205" cy="1736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7" b="1" spc="48" kern="0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Upskilling &amp; Growth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68376" y="521026"/>
            <a:ext cx="4263726" cy="3473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62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Rapid Capability Development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64718" y="1111519"/>
            <a:ext cx="7589607" cy="1840957"/>
          </a:xfrm>
          <a:custGeom>
            <a:avLst/>
            <a:gdLst/>
            <a:ahLst/>
            <a:cxnLst/>
            <a:rect l="l" t="t" r="r" b="b"/>
            <a:pathLst>
              <a:path w="7589607" h="1840957">
                <a:moveTo>
                  <a:pt x="34735" y="0"/>
                </a:moveTo>
                <a:lnTo>
                  <a:pt x="7485409" y="0"/>
                </a:lnTo>
                <a:cubicBezTo>
                  <a:pt x="7542956" y="0"/>
                  <a:pt x="7589607" y="46651"/>
                  <a:pt x="7589607" y="104198"/>
                </a:cubicBezTo>
                <a:lnTo>
                  <a:pt x="7589607" y="1736759"/>
                </a:lnTo>
                <a:cubicBezTo>
                  <a:pt x="7589607" y="1794306"/>
                  <a:pt x="7542956" y="1840957"/>
                  <a:pt x="7485409" y="1840957"/>
                </a:cubicBezTo>
                <a:lnTo>
                  <a:pt x="34735" y="1840957"/>
                </a:lnTo>
                <a:cubicBezTo>
                  <a:pt x="15551" y="1840957"/>
                  <a:pt x="0" y="1825406"/>
                  <a:pt x="0" y="1806222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>
                  <a:alpha val="10000"/>
                </a:srgbClr>
              </a:gs>
              <a:gs pos="100000">
                <a:srgbClr val="FF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364718" y="1111519"/>
            <a:ext cx="34735" cy="1840957"/>
          </a:xfrm>
          <a:custGeom>
            <a:avLst/>
            <a:gdLst/>
            <a:ahLst/>
            <a:cxnLst/>
            <a:rect l="l" t="t" r="r" b="b"/>
            <a:pathLst>
              <a:path w="34735" h="1840957">
                <a:moveTo>
                  <a:pt x="34735" y="0"/>
                </a:moveTo>
                <a:lnTo>
                  <a:pt x="34735" y="0"/>
                </a:lnTo>
                <a:lnTo>
                  <a:pt x="34735" y="1840957"/>
                </a:lnTo>
                <a:lnTo>
                  <a:pt x="34735" y="1840957"/>
                </a:lnTo>
                <a:cubicBezTo>
                  <a:pt x="15551" y="1840957"/>
                  <a:pt x="0" y="1825406"/>
                  <a:pt x="0" y="1806222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8" name="Shape 6"/>
          <p:cNvSpPr/>
          <p:nvPr/>
        </p:nvSpPr>
        <p:spPr>
          <a:xfrm>
            <a:off x="590496" y="1319930"/>
            <a:ext cx="486291" cy="486291"/>
          </a:xfrm>
          <a:custGeom>
            <a:avLst/>
            <a:gdLst/>
            <a:ahLst/>
            <a:cxnLst/>
            <a:rect l="l" t="t" r="r" b="b"/>
            <a:pathLst>
              <a:path w="486291" h="486291">
                <a:moveTo>
                  <a:pt x="104207" y="0"/>
                </a:moveTo>
                <a:lnTo>
                  <a:pt x="382083" y="0"/>
                </a:lnTo>
                <a:cubicBezTo>
                  <a:pt x="439597" y="0"/>
                  <a:pt x="486291" y="46694"/>
                  <a:pt x="486291" y="104207"/>
                </a:cubicBezTo>
                <a:lnTo>
                  <a:pt x="486291" y="382083"/>
                </a:lnTo>
                <a:cubicBezTo>
                  <a:pt x="486291" y="439597"/>
                  <a:pt x="439597" y="486291"/>
                  <a:pt x="382083" y="486291"/>
                </a:cubicBezTo>
                <a:lnTo>
                  <a:pt x="104207" y="486291"/>
                </a:lnTo>
                <a:cubicBezTo>
                  <a:pt x="46694" y="486291"/>
                  <a:pt x="0" y="439597"/>
                  <a:pt x="0" y="382083"/>
                </a:cubicBezTo>
                <a:lnTo>
                  <a:pt x="0" y="104207"/>
                </a:lnTo>
                <a:cubicBezTo>
                  <a:pt x="0" y="46694"/>
                  <a:pt x="46694" y="0"/>
                  <a:pt x="104207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9" name="Shape 7"/>
          <p:cNvSpPr/>
          <p:nvPr/>
        </p:nvSpPr>
        <p:spPr>
          <a:xfrm>
            <a:off x="729436" y="1458870"/>
            <a:ext cx="208410" cy="208410"/>
          </a:xfrm>
          <a:custGeom>
            <a:avLst/>
            <a:gdLst/>
            <a:ahLst/>
            <a:cxnLst/>
            <a:rect l="l" t="t" r="r" b="b"/>
            <a:pathLst>
              <a:path w="208410" h="208410">
                <a:moveTo>
                  <a:pt x="52103" y="130256"/>
                </a:moveTo>
                <a:lnTo>
                  <a:pt x="9973" y="130256"/>
                </a:lnTo>
                <a:cubicBezTo>
                  <a:pt x="-163" y="130256"/>
                  <a:pt x="-6391" y="119225"/>
                  <a:pt x="-1180" y="110514"/>
                </a:cubicBezTo>
                <a:lnTo>
                  <a:pt x="20353" y="74613"/>
                </a:lnTo>
                <a:cubicBezTo>
                  <a:pt x="23894" y="68710"/>
                  <a:pt x="30244" y="65128"/>
                  <a:pt x="37123" y="65128"/>
                </a:cubicBezTo>
                <a:lnTo>
                  <a:pt x="75793" y="65128"/>
                </a:lnTo>
                <a:cubicBezTo>
                  <a:pt x="106770" y="12659"/>
                  <a:pt x="152970" y="10013"/>
                  <a:pt x="183865" y="14532"/>
                </a:cubicBezTo>
                <a:cubicBezTo>
                  <a:pt x="189075" y="15305"/>
                  <a:pt x="193146" y="19376"/>
                  <a:pt x="193879" y="24545"/>
                </a:cubicBezTo>
                <a:cubicBezTo>
                  <a:pt x="198397" y="55440"/>
                  <a:pt x="195751" y="101641"/>
                  <a:pt x="143282" y="132617"/>
                </a:cubicBezTo>
                <a:lnTo>
                  <a:pt x="143282" y="171287"/>
                </a:lnTo>
                <a:cubicBezTo>
                  <a:pt x="143282" y="178166"/>
                  <a:pt x="139700" y="184516"/>
                  <a:pt x="133798" y="188058"/>
                </a:cubicBezTo>
                <a:lnTo>
                  <a:pt x="97896" y="209591"/>
                </a:lnTo>
                <a:cubicBezTo>
                  <a:pt x="89226" y="214801"/>
                  <a:pt x="78154" y="208532"/>
                  <a:pt x="78154" y="198437"/>
                </a:cubicBezTo>
                <a:lnTo>
                  <a:pt x="78154" y="156308"/>
                </a:lnTo>
                <a:cubicBezTo>
                  <a:pt x="78154" y="141939"/>
                  <a:pt x="66471" y="130256"/>
                  <a:pt x="52103" y="130256"/>
                </a:cubicBezTo>
                <a:lnTo>
                  <a:pt x="52062" y="130256"/>
                </a:lnTo>
                <a:close/>
                <a:moveTo>
                  <a:pt x="162821" y="65128"/>
                </a:moveTo>
                <a:cubicBezTo>
                  <a:pt x="162821" y="54345"/>
                  <a:pt x="154066" y="45590"/>
                  <a:pt x="143282" y="45590"/>
                </a:cubicBezTo>
                <a:cubicBezTo>
                  <a:pt x="132498" y="45590"/>
                  <a:pt x="123744" y="54345"/>
                  <a:pt x="123744" y="65128"/>
                </a:cubicBezTo>
                <a:cubicBezTo>
                  <a:pt x="123744" y="75912"/>
                  <a:pt x="132498" y="84667"/>
                  <a:pt x="143282" y="84667"/>
                </a:cubicBezTo>
                <a:cubicBezTo>
                  <a:pt x="154066" y="84667"/>
                  <a:pt x="162821" y="75912"/>
                  <a:pt x="162821" y="6512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1215726" y="1319930"/>
            <a:ext cx="6617026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8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Fullstack Transition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215726" y="1667280"/>
            <a:ext cx="6599658" cy="4515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4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Rapidly transitioned to Fullstack development (Python/React) post-maternity to meet critical project demands, demonstrating exceptional adaptability and commitment.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215726" y="2257776"/>
            <a:ext cx="6530188" cy="486291"/>
          </a:xfrm>
          <a:custGeom>
            <a:avLst/>
            <a:gdLst/>
            <a:ahLst/>
            <a:cxnLst/>
            <a:rect l="l" t="t" r="r" b="b"/>
            <a:pathLst>
              <a:path w="6530188" h="486291">
                <a:moveTo>
                  <a:pt x="69471" y="0"/>
                </a:moveTo>
                <a:lnTo>
                  <a:pt x="6460717" y="0"/>
                </a:lnTo>
                <a:cubicBezTo>
                  <a:pt x="6499085" y="0"/>
                  <a:pt x="6530188" y="31103"/>
                  <a:pt x="6530188" y="69471"/>
                </a:cubicBezTo>
                <a:lnTo>
                  <a:pt x="6530188" y="416819"/>
                </a:lnTo>
                <a:cubicBezTo>
                  <a:pt x="6530188" y="455187"/>
                  <a:pt x="6499085" y="486291"/>
                  <a:pt x="6460717" y="486291"/>
                </a:cubicBezTo>
                <a:lnTo>
                  <a:pt x="69471" y="486291"/>
                </a:lnTo>
                <a:cubicBezTo>
                  <a:pt x="31103" y="486291"/>
                  <a:pt x="0" y="455187"/>
                  <a:pt x="0" y="416819"/>
                </a:cubicBezTo>
                <a:lnTo>
                  <a:pt x="0" y="69471"/>
                </a:lnTo>
                <a:cubicBezTo>
                  <a:pt x="0" y="31103"/>
                  <a:pt x="31103" y="0"/>
                  <a:pt x="69471" y="0"/>
                </a:cubicBezTo>
                <a:close/>
              </a:path>
            </a:pathLst>
          </a:custGeom>
          <a:solidFill>
            <a:srgbClr val="FF9900">
              <a:alpha val="1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1363350" y="2431451"/>
            <a:ext cx="156308" cy="138940"/>
          </a:xfrm>
          <a:custGeom>
            <a:avLst/>
            <a:gdLst/>
            <a:ahLst/>
            <a:cxnLst/>
            <a:rect l="l" t="t" r="r" b="b"/>
            <a:pathLst>
              <a:path w="156308" h="138940">
                <a:moveTo>
                  <a:pt x="83988" y="-5129"/>
                </a:moveTo>
                <a:cubicBezTo>
                  <a:pt x="82876" y="-7300"/>
                  <a:pt x="80623" y="-8684"/>
                  <a:pt x="78181" y="-8684"/>
                </a:cubicBezTo>
                <a:cubicBezTo>
                  <a:pt x="75739" y="-8684"/>
                  <a:pt x="73486" y="-7300"/>
                  <a:pt x="72374" y="-5129"/>
                </a:cubicBezTo>
                <a:lnTo>
                  <a:pt x="52401" y="34002"/>
                </a:lnTo>
                <a:lnTo>
                  <a:pt x="9009" y="40895"/>
                </a:lnTo>
                <a:cubicBezTo>
                  <a:pt x="6594" y="41275"/>
                  <a:pt x="4586" y="42985"/>
                  <a:pt x="3826" y="45318"/>
                </a:cubicBezTo>
                <a:cubicBezTo>
                  <a:pt x="3066" y="47652"/>
                  <a:pt x="3691" y="50203"/>
                  <a:pt x="5400" y="51940"/>
                </a:cubicBezTo>
                <a:lnTo>
                  <a:pt x="36445" y="83011"/>
                </a:lnTo>
                <a:lnTo>
                  <a:pt x="29606" y="126403"/>
                </a:lnTo>
                <a:cubicBezTo>
                  <a:pt x="29226" y="128818"/>
                  <a:pt x="30230" y="131260"/>
                  <a:pt x="32211" y="132699"/>
                </a:cubicBezTo>
                <a:cubicBezTo>
                  <a:pt x="34192" y="134137"/>
                  <a:pt x="36797" y="134354"/>
                  <a:pt x="38996" y="133241"/>
                </a:cubicBezTo>
                <a:lnTo>
                  <a:pt x="78181" y="113323"/>
                </a:lnTo>
                <a:lnTo>
                  <a:pt x="117339" y="133241"/>
                </a:lnTo>
                <a:cubicBezTo>
                  <a:pt x="119510" y="134354"/>
                  <a:pt x="122143" y="134137"/>
                  <a:pt x="124124" y="132699"/>
                </a:cubicBezTo>
                <a:cubicBezTo>
                  <a:pt x="126104" y="131260"/>
                  <a:pt x="127109" y="128845"/>
                  <a:pt x="126729" y="126403"/>
                </a:cubicBezTo>
                <a:lnTo>
                  <a:pt x="119863" y="83011"/>
                </a:lnTo>
                <a:lnTo>
                  <a:pt x="150907" y="51940"/>
                </a:lnTo>
                <a:cubicBezTo>
                  <a:pt x="152644" y="50203"/>
                  <a:pt x="153241" y="47652"/>
                  <a:pt x="152481" y="45318"/>
                </a:cubicBezTo>
                <a:cubicBezTo>
                  <a:pt x="151722" y="42985"/>
                  <a:pt x="149741" y="41275"/>
                  <a:pt x="147298" y="40895"/>
                </a:cubicBezTo>
                <a:lnTo>
                  <a:pt x="103934" y="34002"/>
                </a:lnTo>
                <a:lnTo>
                  <a:pt x="83988" y="-5129"/>
                </a:ln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4" name="Text 12"/>
          <p:cNvSpPr/>
          <p:nvPr/>
        </p:nvSpPr>
        <p:spPr>
          <a:xfrm>
            <a:off x="1575843" y="2396716"/>
            <a:ext cx="6100602" cy="208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4" b="1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Exceptional adaptability demonstrated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64718" y="3126152"/>
            <a:ext cx="3699282" cy="4055316"/>
          </a:xfrm>
          <a:custGeom>
            <a:avLst/>
            <a:gdLst/>
            <a:ahLst/>
            <a:cxnLst/>
            <a:rect l="l" t="t" r="r" b="b"/>
            <a:pathLst>
              <a:path w="3699282" h="4055316">
                <a:moveTo>
                  <a:pt x="34735" y="0"/>
                </a:moveTo>
                <a:lnTo>
                  <a:pt x="3595073" y="0"/>
                </a:lnTo>
                <a:cubicBezTo>
                  <a:pt x="3652626" y="0"/>
                  <a:pt x="3699282" y="46656"/>
                  <a:pt x="3699282" y="104209"/>
                </a:cubicBezTo>
                <a:lnTo>
                  <a:pt x="3699282" y="3951107"/>
                </a:lnTo>
                <a:cubicBezTo>
                  <a:pt x="3699282" y="4008660"/>
                  <a:pt x="3652626" y="4055316"/>
                  <a:pt x="3595073" y="4055316"/>
                </a:cubicBezTo>
                <a:lnTo>
                  <a:pt x="34735" y="4055316"/>
                </a:lnTo>
                <a:cubicBezTo>
                  <a:pt x="15551" y="4055316"/>
                  <a:pt x="0" y="4039765"/>
                  <a:pt x="0" y="4020581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>
                  <a:alpha val="10000"/>
                </a:srgbClr>
              </a:gs>
              <a:gs pos="100000">
                <a:srgbClr val="486AAE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6" name="Shape 14"/>
          <p:cNvSpPr/>
          <p:nvPr/>
        </p:nvSpPr>
        <p:spPr>
          <a:xfrm>
            <a:off x="364718" y="3126152"/>
            <a:ext cx="34735" cy="4055316"/>
          </a:xfrm>
          <a:custGeom>
            <a:avLst/>
            <a:gdLst/>
            <a:ahLst/>
            <a:cxnLst/>
            <a:rect l="l" t="t" r="r" b="b"/>
            <a:pathLst>
              <a:path w="34735" h="4055316">
                <a:moveTo>
                  <a:pt x="34735" y="0"/>
                </a:moveTo>
                <a:lnTo>
                  <a:pt x="34735" y="0"/>
                </a:lnTo>
                <a:lnTo>
                  <a:pt x="34735" y="4055316"/>
                </a:lnTo>
                <a:lnTo>
                  <a:pt x="34735" y="4055316"/>
                </a:lnTo>
                <a:cubicBezTo>
                  <a:pt x="15551" y="4055316"/>
                  <a:pt x="0" y="4039765"/>
                  <a:pt x="0" y="4020581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17" name="Shape 15"/>
          <p:cNvSpPr/>
          <p:nvPr/>
        </p:nvSpPr>
        <p:spPr>
          <a:xfrm>
            <a:off x="555761" y="3299827"/>
            <a:ext cx="416821" cy="416821"/>
          </a:xfrm>
          <a:custGeom>
            <a:avLst/>
            <a:gdLst/>
            <a:ahLst/>
            <a:cxnLst/>
            <a:rect l="l" t="t" r="r" b="b"/>
            <a:pathLst>
              <a:path w="416821" h="416821">
                <a:moveTo>
                  <a:pt x="69471" y="0"/>
                </a:moveTo>
                <a:lnTo>
                  <a:pt x="347349" y="0"/>
                </a:lnTo>
                <a:cubicBezTo>
                  <a:pt x="385691" y="0"/>
                  <a:pt x="416821" y="31129"/>
                  <a:pt x="416821" y="69471"/>
                </a:cubicBezTo>
                <a:lnTo>
                  <a:pt x="416821" y="347349"/>
                </a:lnTo>
                <a:cubicBezTo>
                  <a:pt x="416821" y="385691"/>
                  <a:pt x="385691" y="416821"/>
                  <a:pt x="347349" y="416821"/>
                </a:cubicBezTo>
                <a:lnTo>
                  <a:pt x="69471" y="416821"/>
                </a:lnTo>
                <a:cubicBezTo>
                  <a:pt x="31129" y="416821"/>
                  <a:pt x="0" y="385691"/>
                  <a:pt x="0" y="347349"/>
                </a:cubicBezTo>
                <a:lnTo>
                  <a:pt x="0" y="69471"/>
                </a:lnTo>
                <a:cubicBezTo>
                  <a:pt x="0" y="31103"/>
                  <a:pt x="31103" y="0"/>
                  <a:pt x="69471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18" name="Shape 16"/>
          <p:cNvSpPr/>
          <p:nvPr/>
        </p:nvSpPr>
        <p:spPr>
          <a:xfrm>
            <a:off x="677333" y="3421400"/>
            <a:ext cx="173675" cy="173675"/>
          </a:xfrm>
          <a:custGeom>
            <a:avLst/>
            <a:gdLst/>
            <a:ahLst/>
            <a:cxnLst/>
            <a:rect l="l" t="t" r="r" b="b"/>
            <a:pathLst>
              <a:path w="173675" h="173675">
                <a:moveTo>
                  <a:pt x="40705" y="18996"/>
                </a:moveTo>
                <a:cubicBezTo>
                  <a:pt x="40705" y="8514"/>
                  <a:pt x="49219" y="0"/>
                  <a:pt x="59701" y="0"/>
                </a:cubicBezTo>
                <a:lnTo>
                  <a:pt x="67842" y="0"/>
                </a:lnTo>
                <a:cubicBezTo>
                  <a:pt x="73846" y="0"/>
                  <a:pt x="78697" y="4851"/>
                  <a:pt x="78697" y="10855"/>
                </a:cubicBezTo>
                <a:lnTo>
                  <a:pt x="78697" y="162821"/>
                </a:lnTo>
                <a:cubicBezTo>
                  <a:pt x="78697" y="168825"/>
                  <a:pt x="73846" y="173675"/>
                  <a:pt x="67842" y="173675"/>
                </a:cubicBezTo>
                <a:lnTo>
                  <a:pt x="56987" y="173675"/>
                </a:lnTo>
                <a:cubicBezTo>
                  <a:pt x="46879" y="173675"/>
                  <a:pt x="38365" y="166755"/>
                  <a:pt x="35956" y="157393"/>
                </a:cubicBezTo>
                <a:cubicBezTo>
                  <a:pt x="35719" y="157393"/>
                  <a:pt x="35515" y="157393"/>
                  <a:pt x="35278" y="157393"/>
                </a:cubicBezTo>
                <a:cubicBezTo>
                  <a:pt x="20285" y="157393"/>
                  <a:pt x="8141" y="145249"/>
                  <a:pt x="8141" y="130256"/>
                </a:cubicBezTo>
                <a:cubicBezTo>
                  <a:pt x="8141" y="124151"/>
                  <a:pt x="10176" y="118520"/>
                  <a:pt x="13568" y="113974"/>
                </a:cubicBezTo>
                <a:cubicBezTo>
                  <a:pt x="6988" y="109022"/>
                  <a:pt x="2714" y="101152"/>
                  <a:pt x="2714" y="92265"/>
                </a:cubicBezTo>
                <a:cubicBezTo>
                  <a:pt x="2714" y="81783"/>
                  <a:pt x="8684" y="72659"/>
                  <a:pt x="17368" y="68147"/>
                </a:cubicBezTo>
                <a:cubicBezTo>
                  <a:pt x="14959" y="64077"/>
                  <a:pt x="13568" y="59328"/>
                  <a:pt x="13568" y="54274"/>
                </a:cubicBezTo>
                <a:cubicBezTo>
                  <a:pt x="13568" y="39280"/>
                  <a:pt x="25712" y="27137"/>
                  <a:pt x="40705" y="27137"/>
                </a:cubicBezTo>
                <a:lnTo>
                  <a:pt x="40705" y="18996"/>
                </a:lnTo>
                <a:close/>
                <a:moveTo>
                  <a:pt x="132970" y="18996"/>
                </a:moveTo>
                <a:lnTo>
                  <a:pt x="132970" y="27137"/>
                </a:lnTo>
                <a:cubicBezTo>
                  <a:pt x="147963" y="27137"/>
                  <a:pt x="160107" y="39280"/>
                  <a:pt x="160107" y="54274"/>
                </a:cubicBezTo>
                <a:cubicBezTo>
                  <a:pt x="160107" y="59362"/>
                  <a:pt x="158716" y="64111"/>
                  <a:pt x="156308" y="68147"/>
                </a:cubicBezTo>
                <a:cubicBezTo>
                  <a:pt x="165025" y="72659"/>
                  <a:pt x="170962" y="81749"/>
                  <a:pt x="170962" y="92265"/>
                </a:cubicBezTo>
                <a:cubicBezTo>
                  <a:pt x="170962" y="101152"/>
                  <a:pt x="166687" y="109022"/>
                  <a:pt x="160107" y="113974"/>
                </a:cubicBezTo>
                <a:cubicBezTo>
                  <a:pt x="163499" y="118520"/>
                  <a:pt x="165534" y="124151"/>
                  <a:pt x="165534" y="130256"/>
                </a:cubicBezTo>
                <a:cubicBezTo>
                  <a:pt x="165534" y="145249"/>
                  <a:pt x="153390" y="157393"/>
                  <a:pt x="138397" y="157393"/>
                </a:cubicBezTo>
                <a:cubicBezTo>
                  <a:pt x="138160" y="157393"/>
                  <a:pt x="137956" y="157393"/>
                  <a:pt x="137719" y="157393"/>
                </a:cubicBezTo>
                <a:cubicBezTo>
                  <a:pt x="135311" y="166755"/>
                  <a:pt x="126796" y="173675"/>
                  <a:pt x="116688" y="173675"/>
                </a:cubicBezTo>
                <a:lnTo>
                  <a:pt x="105833" y="173675"/>
                </a:lnTo>
                <a:cubicBezTo>
                  <a:pt x="99829" y="173675"/>
                  <a:pt x="94979" y="168825"/>
                  <a:pt x="94979" y="162821"/>
                </a:cubicBezTo>
                <a:lnTo>
                  <a:pt x="94979" y="10855"/>
                </a:lnTo>
                <a:cubicBezTo>
                  <a:pt x="94979" y="4851"/>
                  <a:pt x="99829" y="0"/>
                  <a:pt x="105833" y="0"/>
                </a:cubicBezTo>
                <a:lnTo>
                  <a:pt x="113974" y="0"/>
                </a:lnTo>
                <a:cubicBezTo>
                  <a:pt x="124456" y="0"/>
                  <a:pt x="132970" y="8514"/>
                  <a:pt x="132970" y="1899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1076786" y="3299827"/>
            <a:ext cx="2891692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MLOps Expertise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076786" y="3612442"/>
            <a:ext cx="2883009" cy="903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4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Acquired niche MLOps expertise (Kubeflow, Feast) and advanced AWS infrastructure management capabilities independently, expanding technical depth.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256237" y="3126152"/>
            <a:ext cx="3699282" cy="4055316"/>
          </a:xfrm>
          <a:custGeom>
            <a:avLst/>
            <a:gdLst/>
            <a:ahLst/>
            <a:cxnLst/>
            <a:rect l="l" t="t" r="r" b="b"/>
            <a:pathLst>
              <a:path w="3699282" h="4055316">
                <a:moveTo>
                  <a:pt x="34735" y="0"/>
                </a:moveTo>
                <a:lnTo>
                  <a:pt x="3595073" y="0"/>
                </a:lnTo>
                <a:cubicBezTo>
                  <a:pt x="3652626" y="0"/>
                  <a:pt x="3699282" y="46656"/>
                  <a:pt x="3699282" y="104209"/>
                </a:cubicBezTo>
                <a:lnTo>
                  <a:pt x="3699282" y="3951107"/>
                </a:lnTo>
                <a:cubicBezTo>
                  <a:pt x="3699282" y="4008660"/>
                  <a:pt x="3652626" y="4055316"/>
                  <a:pt x="3595073" y="4055316"/>
                </a:cubicBezTo>
                <a:lnTo>
                  <a:pt x="34735" y="4055316"/>
                </a:lnTo>
                <a:cubicBezTo>
                  <a:pt x="15551" y="4055316"/>
                  <a:pt x="0" y="4039765"/>
                  <a:pt x="0" y="4020581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>
                  <a:alpha val="10000"/>
                </a:srgbClr>
              </a:gs>
              <a:gs pos="100000">
                <a:srgbClr val="00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22" name="Shape 20"/>
          <p:cNvSpPr/>
          <p:nvPr/>
        </p:nvSpPr>
        <p:spPr>
          <a:xfrm>
            <a:off x="4256237" y="3126152"/>
            <a:ext cx="34735" cy="4055316"/>
          </a:xfrm>
          <a:custGeom>
            <a:avLst/>
            <a:gdLst/>
            <a:ahLst/>
            <a:cxnLst/>
            <a:rect l="l" t="t" r="r" b="b"/>
            <a:pathLst>
              <a:path w="34735" h="4055316">
                <a:moveTo>
                  <a:pt x="34735" y="0"/>
                </a:moveTo>
                <a:lnTo>
                  <a:pt x="34735" y="0"/>
                </a:lnTo>
                <a:lnTo>
                  <a:pt x="34735" y="4055316"/>
                </a:lnTo>
                <a:lnTo>
                  <a:pt x="34735" y="4055316"/>
                </a:lnTo>
                <a:cubicBezTo>
                  <a:pt x="15551" y="4055316"/>
                  <a:pt x="0" y="4039765"/>
                  <a:pt x="0" y="4020581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3" name="Shape 21"/>
          <p:cNvSpPr/>
          <p:nvPr/>
        </p:nvSpPr>
        <p:spPr>
          <a:xfrm>
            <a:off x="4447280" y="3299827"/>
            <a:ext cx="416821" cy="416821"/>
          </a:xfrm>
          <a:custGeom>
            <a:avLst/>
            <a:gdLst/>
            <a:ahLst/>
            <a:cxnLst/>
            <a:rect l="l" t="t" r="r" b="b"/>
            <a:pathLst>
              <a:path w="416821" h="416821">
                <a:moveTo>
                  <a:pt x="69471" y="0"/>
                </a:moveTo>
                <a:lnTo>
                  <a:pt x="347349" y="0"/>
                </a:lnTo>
                <a:cubicBezTo>
                  <a:pt x="385691" y="0"/>
                  <a:pt x="416821" y="31129"/>
                  <a:pt x="416821" y="69471"/>
                </a:cubicBezTo>
                <a:lnTo>
                  <a:pt x="416821" y="347349"/>
                </a:lnTo>
                <a:cubicBezTo>
                  <a:pt x="416821" y="385691"/>
                  <a:pt x="385691" y="416821"/>
                  <a:pt x="347349" y="416821"/>
                </a:cubicBezTo>
                <a:lnTo>
                  <a:pt x="69471" y="416821"/>
                </a:lnTo>
                <a:cubicBezTo>
                  <a:pt x="31129" y="416821"/>
                  <a:pt x="0" y="385691"/>
                  <a:pt x="0" y="347349"/>
                </a:cubicBezTo>
                <a:lnTo>
                  <a:pt x="0" y="69471"/>
                </a:lnTo>
                <a:cubicBezTo>
                  <a:pt x="0" y="31103"/>
                  <a:pt x="31103" y="0"/>
                  <a:pt x="69471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4" name="Shape 22"/>
          <p:cNvSpPr/>
          <p:nvPr/>
        </p:nvSpPr>
        <p:spPr>
          <a:xfrm>
            <a:off x="4568852" y="3421400"/>
            <a:ext cx="173675" cy="173675"/>
          </a:xfrm>
          <a:custGeom>
            <a:avLst/>
            <a:gdLst/>
            <a:ahLst/>
            <a:cxnLst/>
            <a:rect l="l" t="t" r="r" b="b"/>
            <a:pathLst>
              <a:path w="173675" h="173675">
                <a:moveTo>
                  <a:pt x="10855" y="10855"/>
                </a:moveTo>
                <a:cubicBezTo>
                  <a:pt x="16859" y="10855"/>
                  <a:pt x="21709" y="15705"/>
                  <a:pt x="21709" y="21709"/>
                </a:cubicBezTo>
                <a:lnTo>
                  <a:pt x="21709" y="135684"/>
                </a:lnTo>
                <a:cubicBezTo>
                  <a:pt x="21709" y="138669"/>
                  <a:pt x="24152" y="141111"/>
                  <a:pt x="27137" y="141111"/>
                </a:cubicBezTo>
                <a:lnTo>
                  <a:pt x="162821" y="141111"/>
                </a:lnTo>
                <a:cubicBezTo>
                  <a:pt x="168825" y="141111"/>
                  <a:pt x="173675" y="145962"/>
                  <a:pt x="173675" y="151966"/>
                </a:cubicBezTo>
                <a:cubicBezTo>
                  <a:pt x="173675" y="157970"/>
                  <a:pt x="168825" y="162821"/>
                  <a:pt x="162821" y="162821"/>
                </a:cubicBezTo>
                <a:lnTo>
                  <a:pt x="27137" y="162821"/>
                </a:lnTo>
                <a:cubicBezTo>
                  <a:pt x="12144" y="162821"/>
                  <a:pt x="0" y="150677"/>
                  <a:pt x="0" y="135684"/>
                </a:cubicBezTo>
                <a:lnTo>
                  <a:pt x="0" y="21709"/>
                </a:lnTo>
                <a:cubicBezTo>
                  <a:pt x="0" y="15705"/>
                  <a:pt x="4851" y="10855"/>
                  <a:pt x="10855" y="10855"/>
                </a:cubicBezTo>
                <a:close/>
                <a:moveTo>
                  <a:pt x="43419" y="32564"/>
                </a:moveTo>
                <a:cubicBezTo>
                  <a:pt x="43419" y="26560"/>
                  <a:pt x="48269" y="21709"/>
                  <a:pt x="54274" y="21709"/>
                </a:cubicBezTo>
                <a:lnTo>
                  <a:pt x="119402" y="21709"/>
                </a:lnTo>
                <a:cubicBezTo>
                  <a:pt x="125406" y="21709"/>
                  <a:pt x="130256" y="26560"/>
                  <a:pt x="130256" y="32564"/>
                </a:cubicBezTo>
                <a:cubicBezTo>
                  <a:pt x="130256" y="38568"/>
                  <a:pt x="125406" y="43419"/>
                  <a:pt x="119402" y="43419"/>
                </a:cubicBezTo>
                <a:lnTo>
                  <a:pt x="54274" y="43419"/>
                </a:lnTo>
                <a:cubicBezTo>
                  <a:pt x="48269" y="43419"/>
                  <a:pt x="43419" y="38568"/>
                  <a:pt x="43419" y="32564"/>
                </a:cubicBezTo>
                <a:close/>
                <a:moveTo>
                  <a:pt x="54274" y="59701"/>
                </a:moveTo>
                <a:lnTo>
                  <a:pt x="97692" y="59701"/>
                </a:lnTo>
                <a:cubicBezTo>
                  <a:pt x="103696" y="59701"/>
                  <a:pt x="108547" y="64552"/>
                  <a:pt x="108547" y="70556"/>
                </a:cubicBezTo>
                <a:cubicBezTo>
                  <a:pt x="108547" y="76560"/>
                  <a:pt x="103696" y="81410"/>
                  <a:pt x="97692" y="81410"/>
                </a:cubicBezTo>
                <a:lnTo>
                  <a:pt x="54274" y="81410"/>
                </a:lnTo>
                <a:cubicBezTo>
                  <a:pt x="48269" y="81410"/>
                  <a:pt x="43419" y="76560"/>
                  <a:pt x="43419" y="70556"/>
                </a:cubicBezTo>
                <a:cubicBezTo>
                  <a:pt x="43419" y="64552"/>
                  <a:pt x="48269" y="59701"/>
                  <a:pt x="54274" y="59701"/>
                </a:cubicBezTo>
                <a:close/>
                <a:moveTo>
                  <a:pt x="54274" y="97692"/>
                </a:moveTo>
                <a:lnTo>
                  <a:pt x="141111" y="97692"/>
                </a:lnTo>
                <a:cubicBezTo>
                  <a:pt x="147115" y="97692"/>
                  <a:pt x="151966" y="102543"/>
                  <a:pt x="151966" y="108547"/>
                </a:cubicBezTo>
                <a:cubicBezTo>
                  <a:pt x="151966" y="114551"/>
                  <a:pt x="147115" y="119402"/>
                  <a:pt x="141111" y="119402"/>
                </a:cubicBezTo>
                <a:lnTo>
                  <a:pt x="54274" y="119402"/>
                </a:lnTo>
                <a:cubicBezTo>
                  <a:pt x="48269" y="119402"/>
                  <a:pt x="43419" y="114551"/>
                  <a:pt x="43419" y="108547"/>
                </a:cubicBezTo>
                <a:cubicBezTo>
                  <a:pt x="43419" y="102543"/>
                  <a:pt x="48269" y="97692"/>
                  <a:pt x="54274" y="9769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5" name="Text 23"/>
          <p:cNvSpPr/>
          <p:nvPr/>
        </p:nvSpPr>
        <p:spPr>
          <a:xfrm>
            <a:off x="4968305" y="3299827"/>
            <a:ext cx="2891692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Monitoring Tools Mastery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968305" y="3612442"/>
            <a:ext cx="2883009" cy="67733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4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Upskilled on monitoring tools to build comprehensive dashboards, enhancing operational visibility and system reliability.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130497" y="1111519"/>
            <a:ext cx="3716650" cy="6069949"/>
          </a:xfrm>
          <a:custGeom>
            <a:avLst/>
            <a:gdLst/>
            <a:ahLst/>
            <a:cxnLst/>
            <a:rect l="l" t="t" r="r" b="b"/>
            <a:pathLst>
              <a:path w="3716650" h="6069949">
                <a:moveTo>
                  <a:pt x="104215" y="0"/>
                </a:moveTo>
                <a:lnTo>
                  <a:pt x="3612435" y="0"/>
                </a:lnTo>
                <a:cubicBezTo>
                  <a:pt x="3669991" y="0"/>
                  <a:pt x="3716650" y="46659"/>
                  <a:pt x="3716650" y="104215"/>
                </a:cubicBezTo>
                <a:lnTo>
                  <a:pt x="3716650" y="5965734"/>
                </a:lnTo>
                <a:cubicBezTo>
                  <a:pt x="3716650" y="6023290"/>
                  <a:pt x="3669991" y="6069949"/>
                  <a:pt x="3612435" y="6069949"/>
                </a:cubicBezTo>
                <a:lnTo>
                  <a:pt x="104215" y="6069949"/>
                </a:lnTo>
                <a:cubicBezTo>
                  <a:pt x="46659" y="6069949"/>
                  <a:pt x="0" y="6023290"/>
                  <a:pt x="0" y="5965734"/>
                </a:cubicBezTo>
                <a:lnTo>
                  <a:pt x="0" y="104215"/>
                </a:lnTo>
                <a:cubicBezTo>
                  <a:pt x="0" y="46697"/>
                  <a:pt x="46697" y="0"/>
                  <a:pt x="104215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/>
              </a:gs>
              <a:gs pos="100000">
                <a:srgbClr val="486AAE">
                  <a:alpha val="90000"/>
                </a:srgbClr>
              </a:gs>
            </a:gsLst>
            <a:lin ang="5400000" scaled="1"/>
          </a:gradFill>
          <a:ln/>
        </p:spPr>
      </p:sp>
      <p:sp>
        <p:nvSpPr>
          <p:cNvPr id="28" name="Text 26"/>
          <p:cNvSpPr/>
          <p:nvPr/>
        </p:nvSpPr>
        <p:spPr>
          <a:xfrm>
            <a:off x="8295488" y="1319930"/>
            <a:ext cx="3386667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68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Skills Acquired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342381" y="1767144"/>
            <a:ext cx="3298092" cy="701648"/>
          </a:xfrm>
          <a:custGeom>
            <a:avLst/>
            <a:gdLst/>
            <a:ahLst/>
            <a:cxnLst/>
            <a:rect l="l" t="t" r="r" b="b"/>
            <a:pathLst>
              <a:path w="3298092" h="701648">
                <a:moveTo>
                  <a:pt x="69470" y="0"/>
                </a:moveTo>
                <a:lnTo>
                  <a:pt x="3228622" y="0"/>
                </a:lnTo>
                <a:cubicBezTo>
                  <a:pt x="3266989" y="0"/>
                  <a:pt x="3298092" y="31103"/>
                  <a:pt x="3298092" y="69470"/>
                </a:cubicBezTo>
                <a:lnTo>
                  <a:pt x="3298092" y="632178"/>
                </a:lnTo>
                <a:cubicBezTo>
                  <a:pt x="3298092" y="670545"/>
                  <a:pt x="3266989" y="701648"/>
                  <a:pt x="3228622" y="701648"/>
                </a:cubicBezTo>
                <a:lnTo>
                  <a:pt x="69470" y="701648"/>
                </a:lnTo>
                <a:cubicBezTo>
                  <a:pt x="31103" y="701648"/>
                  <a:pt x="0" y="670545"/>
                  <a:pt x="0" y="632178"/>
                </a:cubicBezTo>
                <a:lnTo>
                  <a:pt x="0" y="69470"/>
                </a:lnTo>
                <a:cubicBezTo>
                  <a:pt x="0" y="31103"/>
                  <a:pt x="31103" y="0"/>
                  <a:pt x="6947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8523871" y="1926928"/>
            <a:ext cx="182359" cy="208410"/>
          </a:xfrm>
          <a:custGeom>
            <a:avLst/>
            <a:gdLst/>
            <a:ahLst/>
            <a:cxnLst/>
            <a:rect l="l" t="t" r="r" b="b"/>
            <a:pathLst>
              <a:path w="182359" h="208410">
                <a:moveTo>
                  <a:pt x="179021" y="81614"/>
                </a:moveTo>
                <a:cubicBezTo>
                  <a:pt x="175887" y="69036"/>
                  <a:pt x="169944" y="59552"/>
                  <a:pt x="157285" y="59552"/>
                </a:cubicBezTo>
                <a:lnTo>
                  <a:pt x="140962" y="59552"/>
                </a:lnTo>
                <a:lnTo>
                  <a:pt x="140962" y="78846"/>
                </a:lnTo>
                <a:cubicBezTo>
                  <a:pt x="140962" y="93825"/>
                  <a:pt x="128262" y="106444"/>
                  <a:pt x="113771" y="106444"/>
                </a:cubicBezTo>
                <a:lnTo>
                  <a:pt x="70298" y="106444"/>
                </a:lnTo>
                <a:cubicBezTo>
                  <a:pt x="58412" y="106444"/>
                  <a:pt x="48561" y="116620"/>
                  <a:pt x="48561" y="128547"/>
                </a:cubicBezTo>
                <a:lnTo>
                  <a:pt x="48561" y="169985"/>
                </a:lnTo>
                <a:cubicBezTo>
                  <a:pt x="48561" y="181789"/>
                  <a:pt x="58819" y="188709"/>
                  <a:pt x="70298" y="192088"/>
                </a:cubicBezTo>
                <a:cubicBezTo>
                  <a:pt x="84056" y="196117"/>
                  <a:pt x="97285" y="196850"/>
                  <a:pt x="113771" y="192088"/>
                </a:cubicBezTo>
                <a:cubicBezTo>
                  <a:pt x="124721" y="188913"/>
                  <a:pt x="135507" y="182522"/>
                  <a:pt x="135507" y="169985"/>
                </a:cubicBezTo>
                <a:lnTo>
                  <a:pt x="135507" y="153418"/>
                </a:lnTo>
                <a:lnTo>
                  <a:pt x="92075" y="153418"/>
                </a:lnTo>
                <a:lnTo>
                  <a:pt x="92075" y="147882"/>
                </a:lnTo>
                <a:lnTo>
                  <a:pt x="157285" y="147882"/>
                </a:lnTo>
                <a:cubicBezTo>
                  <a:pt x="169944" y="147882"/>
                  <a:pt x="174625" y="139049"/>
                  <a:pt x="179021" y="125820"/>
                </a:cubicBezTo>
                <a:cubicBezTo>
                  <a:pt x="183580" y="112183"/>
                  <a:pt x="183377" y="99076"/>
                  <a:pt x="179021" y="81614"/>
                </a:cubicBezTo>
                <a:close/>
                <a:moveTo>
                  <a:pt x="116498" y="181016"/>
                </a:moveTo>
                <a:cubicBezTo>
                  <a:pt x="113400" y="181233"/>
                  <a:pt x="110440" y="179703"/>
                  <a:pt x="108825" y="177051"/>
                </a:cubicBezTo>
                <a:cubicBezTo>
                  <a:pt x="107209" y="174398"/>
                  <a:pt x="107209" y="171066"/>
                  <a:pt x="108825" y="168414"/>
                </a:cubicBezTo>
                <a:cubicBezTo>
                  <a:pt x="110440" y="165761"/>
                  <a:pt x="113400" y="164231"/>
                  <a:pt x="116498" y="164449"/>
                </a:cubicBezTo>
                <a:cubicBezTo>
                  <a:pt x="119596" y="164231"/>
                  <a:pt x="122556" y="165761"/>
                  <a:pt x="124172" y="168414"/>
                </a:cubicBezTo>
                <a:cubicBezTo>
                  <a:pt x="125787" y="171066"/>
                  <a:pt x="125787" y="174398"/>
                  <a:pt x="124172" y="177051"/>
                </a:cubicBezTo>
                <a:cubicBezTo>
                  <a:pt x="122556" y="179703"/>
                  <a:pt x="119596" y="181233"/>
                  <a:pt x="116498" y="181016"/>
                </a:cubicBezTo>
                <a:close/>
                <a:moveTo>
                  <a:pt x="68303" y="100989"/>
                </a:moveTo>
                <a:lnTo>
                  <a:pt x="111776" y="100989"/>
                </a:lnTo>
                <a:cubicBezTo>
                  <a:pt x="123866" y="100989"/>
                  <a:pt x="133513" y="91017"/>
                  <a:pt x="133513" y="78887"/>
                </a:cubicBezTo>
                <a:lnTo>
                  <a:pt x="133513" y="37408"/>
                </a:lnTo>
                <a:cubicBezTo>
                  <a:pt x="133513" y="25604"/>
                  <a:pt x="123581" y="16771"/>
                  <a:pt x="111776" y="14776"/>
                </a:cubicBezTo>
                <a:cubicBezTo>
                  <a:pt x="97204" y="12374"/>
                  <a:pt x="81370" y="12496"/>
                  <a:pt x="68303" y="14817"/>
                </a:cubicBezTo>
                <a:cubicBezTo>
                  <a:pt x="49904" y="18073"/>
                  <a:pt x="46567" y="24871"/>
                  <a:pt x="46567" y="37449"/>
                </a:cubicBezTo>
                <a:lnTo>
                  <a:pt x="46567" y="54016"/>
                </a:lnTo>
                <a:lnTo>
                  <a:pt x="90080" y="54016"/>
                </a:lnTo>
                <a:lnTo>
                  <a:pt x="90080" y="59552"/>
                </a:lnTo>
                <a:lnTo>
                  <a:pt x="30244" y="59552"/>
                </a:lnTo>
                <a:cubicBezTo>
                  <a:pt x="17585" y="59552"/>
                  <a:pt x="6513" y="67163"/>
                  <a:pt x="3053" y="81614"/>
                </a:cubicBezTo>
                <a:cubicBezTo>
                  <a:pt x="-936" y="98181"/>
                  <a:pt x="-1099" y="108520"/>
                  <a:pt x="3053" y="125820"/>
                </a:cubicBezTo>
                <a:cubicBezTo>
                  <a:pt x="6146" y="138682"/>
                  <a:pt x="13514" y="147882"/>
                  <a:pt x="26173" y="147882"/>
                </a:cubicBezTo>
                <a:lnTo>
                  <a:pt x="41112" y="147882"/>
                </a:lnTo>
                <a:lnTo>
                  <a:pt x="41112" y="128018"/>
                </a:lnTo>
                <a:cubicBezTo>
                  <a:pt x="41112" y="113649"/>
                  <a:pt x="53527" y="100989"/>
                  <a:pt x="68303" y="100989"/>
                </a:cubicBezTo>
                <a:close/>
                <a:moveTo>
                  <a:pt x="65617" y="26336"/>
                </a:moveTo>
                <a:cubicBezTo>
                  <a:pt x="70200" y="26336"/>
                  <a:pt x="73921" y="30057"/>
                  <a:pt x="73921" y="34640"/>
                </a:cubicBezTo>
                <a:cubicBezTo>
                  <a:pt x="73921" y="39223"/>
                  <a:pt x="70200" y="42944"/>
                  <a:pt x="65617" y="42944"/>
                </a:cubicBezTo>
                <a:cubicBezTo>
                  <a:pt x="61034" y="42944"/>
                  <a:pt x="57313" y="39223"/>
                  <a:pt x="57313" y="34640"/>
                </a:cubicBezTo>
                <a:cubicBezTo>
                  <a:pt x="57313" y="30057"/>
                  <a:pt x="61034" y="26336"/>
                  <a:pt x="65617" y="26336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1" name="Text 29"/>
          <p:cNvSpPr/>
          <p:nvPr/>
        </p:nvSpPr>
        <p:spPr>
          <a:xfrm>
            <a:off x="8849512" y="1909560"/>
            <a:ext cx="607863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484794" y="2256911"/>
            <a:ext cx="3013265" cy="69470"/>
          </a:xfrm>
          <a:custGeom>
            <a:avLst/>
            <a:gdLst/>
            <a:ahLst/>
            <a:cxnLst/>
            <a:rect l="l" t="t" r="r" b="b"/>
            <a:pathLst>
              <a:path w="3013265" h="69470">
                <a:moveTo>
                  <a:pt x="34735" y="0"/>
                </a:moveTo>
                <a:lnTo>
                  <a:pt x="2978530" y="0"/>
                </a:lnTo>
                <a:cubicBezTo>
                  <a:pt x="2997714" y="0"/>
                  <a:pt x="3013265" y="15551"/>
                  <a:pt x="3013265" y="34735"/>
                </a:cubicBezTo>
                <a:lnTo>
                  <a:pt x="3013265" y="34735"/>
                </a:lnTo>
                <a:cubicBezTo>
                  <a:pt x="3013265" y="53919"/>
                  <a:pt x="2997714" y="69470"/>
                  <a:pt x="2978530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8484794" y="2256911"/>
            <a:ext cx="2856957" cy="69470"/>
          </a:xfrm>
          <a:custGeom>
            <a:avLst/>
            <a:gdLst/>
            <a:ahLst/>
            <a:cxnLst/>
            <a:rect l="l" t="t" r="r" b="b"/>
            <a:pathLst>
              <a:path w="2856957" h="69470">
                <a:moveTo>
                  <a:pt x="34735" y="0"/>
                </a:moveTo>
                <a:lnTo>
                  <a:pt x="2822222" y="0"/>
                </a:lnTo>
                <a:cubicBezTo>
                  <a:pt x="2841406" y="0"/>
                  <a:pt x="2856957" y="15551"/>
                  <a:pt x="2856957" y="34735"/>
                </a:cubicBezTo>
                <a:lnTo>
                  <a:pt x="2856957" y="34735"/>
                </a:lnTo>
                <a:cubicBezTo>
                  <a:pt x="2856957" y="53919"/>
                  <a:pt x="2841406" y="69470"/>
                  <a:pt x="2822222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4" name="Shape 32"/>
          <p:cNvSpPr/>
          <p:nvPr/>
        </p:nvSpPr>
        <p:spPr>
          <a:xfrm>
            <a:off x="8342381" y="2529581"/>
            <a:ext cx="3298092" cy="701648"/>
          </a:xfrm>
          <a:custGeom>
            <a:avLst/>
            <a:gdLst/>
            <a:ahLst/>
            <a:cxnLst/>
            <a:rect l="l" t="t" r="r" b="b"/>
            <a:pathLst>
              <a:path w="3298092" h="701648">
                <a:moveTo>
                  <a:pt x="69470" y="0"/>
                </a:moveTo>
                <a:lnTo>
                  <a:pt x="3228622" y="0"/>
                </a:lnTo>
                <a:cubicBezTo>
                  <a:pt x="3266989" y="0"/>
                  <a:pt x="3298092" y="31103"/>
                  <a:pt x="3298092" y="69470"/>
                </a:cubicBezTo>
                <a:lnTo>
                  <a:pt x="3298092" y="632178"/>
                </a:lnTo>
                <a:cubicBezTo>
                  <a:pt x="3298092" y="670545"/>
                  <a:pt x="3266989" y="701648"/>
                  <a:pt x="3228622" y="701648"/>
                </a:cubicBezTo>
                <a:lnTo>
                  <a:pt x="69470" y="701648"/>
                </a:lnTo>
                <a:cubicBezTo>
                  <a:pt x="31103" y="701648"/>
                  <a:pt x="0" y="670545"/>
                  <a:pt x="0" y="632178"/>
                </a:cubicBezTo>
                <a:lnTo>
                  <a:pt x="0" y="69470"/>
                </a:lnTo>
                <a:cubicBezTo>
                  <a:pt x="0" y="31103"/>
                  <a:pt x="31103" y="0"/>
                  <a:pt x="6947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8510846" y="2689360"/>
            <a:ext cx="208410" cy="208410"/>
          </a:xfrm>
          <a:custGeom>
            <a:avLst/>
            <a:gdLst/>
            <a:ahLst/>
            <a:cxnLst/>
            <a:rect l="l" t="t" r="r" b="b"/>
            <a:pathLst>
              <a:path w="208410" h="208410">
                <a:moveTo>
                  <a:pt x="170229" y="72129"/>
                </a:moveTo>
                <a:cubicBezTo>
                  <a:pt x="168031" y="71397"/>
                  <a:pt x="165833" y="70705"/>
                  <a:pt x="163635" y="70054"/>
                </a:cubicBezTo>
                <a:cubicBezTo>
                  <a:pt x="164001" y="68547"/>
                  <a:pt x="164327" y="67041"/>
                  <a:pt x="164652" y="65535"/>
                </a:cubicBezTo>
                <a:cubicBezTo>
                  <a:pt x="169659" y="41275"/>
                  <a:pt x="166362" y="21777"/>
                  <a:pt x="155249" y="15346"/>
                </a:cubicBezTo>
                <a:cubicBezTo>
                  <a:pt x="144544" y="9199"/>
                  <a:pt x="127081" y="15590"/>
                  <a:pt x="109415" y="30977"/>
                </a:cubicBezTo>
                <a:cubicBezTo>
                  <a:pt x="107665" y="32483"/>
                  <a:pt x="105955" y="34070"/>
                  <a:pt x="104327" y="35658"/>
                </a:cubicBezTo>
                <a:cubicBezTo>
                  <a:pt x="103228" y="34599"/>
                  <a:pt x="102088" y="33541"/>
                  <a:pt x="100949" y="32523"/>
                </a:cubicBezTo>
                <a:cubicBezTo>
                  <a:pt x="82428" y="16079"/>
                  <a:pt x="63866" y="9159"/>
                  <a:pt x="52754" y="15631"/>
                </a:cubicBezTo>
                <a:cubicBezTo>
                  <a:pt x="42089" y="21818"/>
                  <a:pt x="38914" y="40176"/>
                  <a:pt x="43392" y="63134"/>
                </a:cubicBezTo>
                <a:cubicBezTo>
                  <a:pt x="43839" y="65413"/>
                  <a:pt x="44328" y="67652"/>
                  <a:pt x="44898" y="69931"/>
                </a:cubicBezTo>
                <a:cubicBezTo>
                  <a:pt x="42293" y="70664"/>
                  <a:pt x="39728" y="71478"/>
                  <a:pt x="37327" y="72333"/>
                </a:cubicBezTo>
                <a:cubicBezTo>
                  <a:pt x="15590" y="79863"/>
                  <a:pt x="0" y="91749"/>
                  <a:pt x="0" y="104042"/>
                </a:cubicBezTo>
                <a:cubicBezTo>
                  <a:pt x="0" y="116742"/>
                  <a:pt x="16608" y="129483"/>
                  <a:pt x="39199" y="137217"/>
                </a:cubicBezTo>
                <a:cubicBezTo>
                  <a:pt x="41031" y="137828"/>
                  <a:pt x="42862" y="138438"/>
                  <a:pt x="44735" y="138967"/>
                </a:cubicBezTo>
                <a:cubicBezTo>
                  <a:pt x="44124" y="141410"/>
                  <a:pt x="43595" y="143811"/>
                  <a:pt x="43107" y="146294"/>
                </a:cubicBezTo>
                <a:cubicBezTo>
                  <a:pt x="38833" y="168886"/>
                  <a:pt x="42171" y="186796"/>
                  <a:pt x="52835" y="192942"/>
                </a:cubicBezTo>
                <a:cubicBezTo>
                  <a:pt x="63826" y="199292"/>
                  <a:pt x="82306" y="192779"/>
                  <a:pt x="100297" y="177027"/>
                </a:cubicBezTo>
                <a:cubicBezTo>
                  <a:pt x="101722" y="175765"/>
                  <a:pt x="103147" y="174462"/>
                  <a:pt x="104571" y="173078"/>
                </a:cubicBezTo>
                <a:cubicBezTo>
                  <a:pt x="106362" y="174829"/>
                  <a:pt x="108235" y="176497"/>
                  <a:pt x="110107" y="178126"/>
                </a:cubicBezTo>
                <a:cubicBezTo>
                  <a:pt x="127529" y="193105"/>
                  <a:pt x="144747" y="199170"/>
                  <a:pt x="155371" y="193024"/>
                </a:cubicBezTo>
                <a:cubicBezTo>
                  <a:pt x="166362" y="186674"/>
                  <a:pt x="169944" y="167420"/>
                  <a:pt x="165304" y="143974"/>
                </a:cubicBezTo>
                <a:cubicBezTo>
                  <a:pt x="164937" y="142183"/>
                  <a:pt x="164530" y="140351"/>
                  <a:pt x="164082" y="138479"/>
                </a:cubicBezTo>
                <a:cubicBezTo>
                  <a:pt x="165385" y="138113"/>
                  <a:pt x="166647" y="137705"/>
                  <a:pt x="167909" y="137298"/>
                </a:cubicBezTo>
                <a:cubicBezTo>
                  <a:pt x="191396" y="129524"/>
                  <a:pt x="208410" y="116946"/>
                  <a:pt x="208410" y="104042"/>
                </a:cubicBezTo>
                <a:cubicBezTo>
                  <a:pt x="208410" y="91709"/>
                  <a:pt x="192372" y="79741"/>
                  <a:pt x="170229" y="72129"/>
                </a:cubicBezTo>
                <a:close/>
                <a:moveTo>
                  <a:pt x="115155" y="37571"/>
                </a:moveTo>
                <a:cubicBezTo>
                  <a:pt x="130297" y="24382"/>
                  <a:pt x="144422" y="19213"/>
                  <a:pt x="150853" y="22917"/>
                </a:cubicBezTo>
                <a:cubicBezTo>
                  <a:pt x="157732" y="26865"/>
                  <a:pt x="160378" y="42822"/>
                  <a:pt x="156063" y="63785"/>
                </a:cubicBezTo>
                <a:cubicBezTo>
                  <a:pt x="155779" y="65169"/>
                  <a:pt x="155494" y="66512"/>
                  <a:pt x="155127" y="67855"/>
                </a:cubicBezTo>
                <a:cubicBezTo>
                  <a:pt x="146091" y="65820"/>
                  <a:pt x="136932" y="64355"/>
                  <a:pt x="127733" y="63541"/>
                </a:cubicBezTo>
                <a:cubicBezTo>
                  <a:pt x="122441" y="55970"/>
                  <a:pt x="116661" y="48724"/>
                  <a:pt x="110392" y="41926"/>
                </a:cubicBezTo>
                <a:cubicBezTo>
                  <a:pt x="111980" y="40420"/>
                  <a:pt x="113527" y="38996"/>
                  <a:pt x="115155" y="37571"/>
                </a:cubicBezTo>
                <a:close/>
                <a:moveTo>
                  <a:pt x="68059" y="125168"/>
                </a:moveTo>
                <a:cubicBezTo>
                  <a:pt x="70135" y="128710"/>
                  <a:pt x="72252" y="132251"/>
                  <a:pt x="74490" y="135711"/>
                </a:cubicBezTo>
                <a:cubicBezTo>
                  <a:pt x="68140" y="135019"/>
                  <a:pt x="61831" y="134001"/>
                  <a:pt x="55603" y="132658"/>
                </a:cubicBezTo>
                <a:cubicBezTo>
                  <a:pt x="57394" y="126796"/>
                  <a:pt x="59633" y="120731"/>
                  <a:pt x="62238" y="114544"/>
                </a:cubicBezTo>
                <a:cubicBezTo>
                  <a:pt x="64111" y="118126"/>
                  <a:pt x="66024" y="121668"/>
                  <a:pt x="68059" y="125168"/>
                </a:cubicBezTo>
                <a:close/>
                <a:moveTo>
                  <a:pt x="55725" y="76200"/>
                </a:moveTo>
                <a:cubicBezTo>
                  <a:pt x="61587" y="74897"/>
                  <a:pt x="67815" y="73839"/>
                  <a:pt x="74287" y="73025"/>
                </a:cubicBezTo>
                <a:cubicBezTo>
                  <a:pt x="72129" y="76404"/>
                  <a:pt x="70013" y="79863"/>
                  <a:pt x="68018" y="83364"/>
                </a:cubicBezTo>
                <a:cubicBezTo>
                  <a:pt x="66024" y="86824"/>
                  <a:pt x="64070" y="90365"/>
                  <a:pt x="62238" y="93947"/>
                </a:cubicBezTo>
                <a:cubicBezTo>
                  <a:pt x="59674" y="87882"/>
                  <a:pt x="57516" y="81939"/>
                  <a:pt x="55725" y="76200"/>
                </a:cubicBezTo>
                <a:close/>
                <a:moveTo>
                  <a:pt x="66879" y="104246"/>
                </a:moveTo>
                <a:cubicBezTo>
                  <a:pt x="69565" y="98629"/>
                  <a:pt x="72496" y="93133"/>
                  <a:pt x="75589" y="87720"/>
                </a:cubicBezTo>
                <a:cubicBezTo>
                  <a:pt x="78683" y="82306"/>
                  <a:pt x="82021" y="77055"/>
                  <a:pt x="85521" y="71885"/>
                </a:cubicBezTo>
                <a:cubicBezTo>
                  <a:pt x="91627" y="71438"/>
                  <a:pt x="97855" y="71193"/>
                  <a:pt x="104205" y="71193"/>
                </a:cubicBezTo>
                <a:cubicBezTo>
                  <a:pt x="110555" y="71193"/>
                  <a:pt x="116824" y="71438"/>
                  <a:pt x="122889" y="71885"/>
                </a:cubicBezTo>
                <a:cubicBezTo>
                  <a:pt x="126349" y="77014"/>
                  <a:pt x="129646" y="82265"/>
                  <a:pt x="132780" y="87638"/>
                </a:cubicBezTo>
                <a:cubicBezTo>
                  <a:pt x="135914" y="93011"/>
                  <a:pt x="138845" y="98506"/>
                  <a:pt x="141613" y="104083"/>
                </a:cubicBezTo>
                <a:cubicBezTo>
                  <a:pt x="138886" y="109700"/>
                  <a:pt x="135955" y="115236"/>
                  <a:pt x="132821" y="120691"/>
                </a:cubicBezTo>
                <a:cubicBezTo>
                  <a:pt x="129727" y="126104"/>
                  <a:pt x="126430" y="131355"/>
                  <a:pt x="122970" y="136566"/>
                </a:cubicBezTo>
                <a:cubicBezTo>
                  <a:pt x="116905" y="137013"/>
                  <a:pt x="110596" y="137217"/>
                  <a:pt x="104205" y="137217"/>
                </a:cubicBezTo>
                <a:cubicBezTo>
                  <a:pt x="97814" y="137217"/>
                  <a:pt x="91627" y="137013"/>
                  <a:pt x="85644" y="136647"/>
                </a:cubicBezTo>
                <a:cubicBezTo>
                  <a:pt x="82102" y="131478"/>
                  <a:pt x="78764" y="126186"/>
                  <a:pt x="75630" y="120772"/>
                </a:cubicBezTo>
                <a:cubicBezTo>
                  <a:pt x="72496" y="115358"/>
                  <a:pt x="69606" y="109863"/>
                  <a:pt x="66879" y="104246"/>
                </a:cubicBezTo>
                <a:close/>
                <a:moveTo>
                  <a:pt x="140392" y="125087"/>
                </a:moveTo>
                <a:cubicBezTo>
                  <a:pt x="142468" y="121505"/>
                  <a:pt x="144422" y="117882"/>
                  <a:pt x="146335" y="114219"/>
                </a:cubicBezTo>
                <a:cubicBezTo>
                  <a:pt x="148940" y="120121"/>
                  <a:pt x="151220" y="126104"/>
                  <a:pt x="153214" y="132251"/>
                </a:cubicBezTo>
                <a:cubicBezTo>
                  <a:pt x="146905" y="133676"/>
                  <a:pt x="140514" y="134775"/>
                  <a:pt x="134083" y="135507"/>
                </a:cubicBezTo>
                <a:cubicBezTo>
                  <a:pt x="136281" y="132088"/>
                  <a:pt x="138357" y="128588"/>
                  <a:pt x="140392" y="125087"/>
                </a:cubicBezTo>
                <a:close/>
                <a:moveTo>
                  <a:pt x="146254" y="93947"/>
                </a:moveTo>
                <a:cubicBezTo>
                  <a:pt x="144340" y="90365"/>
                  <a:pt x="142387" y="86783"/>
                  <a:pt x="140351" y="83283"/>
                </a:cubicBezTo>
                <a:cubicBezTo>
                  <a:pt x="138357" y="79823"/>
                  <a:pt x="136281" y="76404"/>
                  <a:pt x="134123" y="73025"/>
                </a:cubicBezTo>
                <a:cubicBezTo>
                  <a:pt x="140677" y="73839"/>
                  <a:pt x="146946" y="74938"/>
                  <a:pt x="152807" y="76281"/>
                </a:cubicBezTo>
                <a:cubicBezTo>
                  <a:pt x="150935" y="82306"/>
                  <a:pt x="148737" y="88167"/>
                  <a:pt x="146254" y="93947"/>
                </a:cubicBezTo>
                <a:close/>
                <a:moveTo>
                  <a:pt x="104287" y="48154"/>
                </a:moveTo>
                <a:cubicBezTo>
                  <a:pt x="108561" y="52795"/>
                  <a:pt x="112590" y="57679"/>
                  <a:pt x="116335" y="62727"/>
                </a:cubicBezTo>
                <a:cubicBezTo>
                  <a:pt x="108276" y="62360"/>
                  <a:pt x="100175" y="62360"/>
                  <a:pt x="92116" y="62727"/>
                </a:cubicBezTo>
                <a:cubicBezTo>
                  <a:pt x="96105" y="57476"/>
                  <a:pt x="100216" y="52591"/>
                  <a:pt x="104287" y="48154"/>
                </a:cubicBezTo>
                <a:close/>
                <a:moveTo>
                  <a:pt x="57069" y="23202"/>
                </a:moveTo>
                <a:cubicBezTo>
                  <a:pt x="63907" y="19213"/>
                  <a:pt x="79090" y="24912"/>
                  <a:pt x="95087" y="39077"/>
                </a:cubicBezTo>
                <a:cubicBezTo>
                  <a:pt x="96105" y="39972"/>
                  <a:pt x="97122" y="40949"/>
                  <a:pt x="98181" y="41926"/>
                </a:cubicBezTo>
                <a:cubicBezTo>
                  <a:pt x="91871" y="48724"/>
                  <a:pt x="86051" y="55970"/>
                  <a:pt x="80718" y="63541"/>
                </a:cubicBezTo>
                <a:cubicBezTo>
                  <a:pt x="71519" y="64355"/>
                  <a:pt x="62401" y="65779"/>
                  <a:pt x="53364" y="67774"/>
                </a:cubicBezTo>
                <a:cubicBezTo>
                  <a:pt x="52835" y="65698"/>
                  <a:pt x="52387" y="63581"/>
                  <a:pt x="51940" y="61465"/>
                </a:cubicBezTo>
                <a:cubicBezTo>
                  <a:pt x="48113" y="41763"/>
                  <a:pt x="50637" y="26906"/>
                  <a:pt x="57069" y="23202"/>
                </a:cubicBezTo>
                <a:close/>
                <a:moveTo>
                  <a:pt x="47096" y="130501"/>
                </a:moveTo>
                <a:cubicBezTo>
                  <a:pt x="45386" y="130012"/>
                  <a:pt x="43717" y="129483"/>
                  <a:pt x="42048" y="128913"/>
                </a:cubicBezTo>
                <a:cubicBezTo>
                  <a:pt x="33378" y="126186"/>
                  <a:pt x="23528" y="121871"/>
                  <a:pt x="16404" y="116213"/>
                </a:cubicBezTo>
                <a:cubicBezTo>
                  <a:pt x="12293" y="113364"/>
                  <a:pt x="9525" y="108968"/>
                  <a:pt x="8752" y="104042"/>
                </a:cubicBezTo>
                <a:cubicBezTo>
                  <a:pt x="8752" y="96593"/>
                  <a:pt x="21614" y="87068"/>
                  <a:pt x="40176" y="80596"/>
                </a:cubicBezTo>
                <a:cubicBezTo>
                  <a:pt x="42496" y="79782"/>
                  <a:pt x="44857" y="79049"/>
                  <a:pt x="47218" y="78357"/>
                </a:cubicBezTo>
                <a:cubicBezTo>
                  <a:pt x="49986" y="87190"/>
                  <a:pt x="53324" y="95861"/>
                  <a:pt x="57191" y="104246"/>
                </a:cubicBezTo>
                <a:cubicBezTo>
                  <a:pt x="53283" y="112753"/>
                  <a:pt x="49904" y="121546"/>
                  <a:pt x="47096" y="130501"/>
                </a:cubicBezTo>
                <a:close/>
                <a:moveTo>
                  <a:pt x="94558" y="170392"/>
                </a:moveTo>
                <a:cubicBezTo>
                  <a:pt x="87842" y="176538"/>
                  <a:pt x="80067" y="181423"/>
                  <a:pt x="71600" y="184761"/>
                </a:cubicBezTo>
                <a:cubicBezTo>
                  <a:pt x="67082" y="186918"/>
                  <a:pt x="61872" y="187121"/>
                  <a:pt x="57231" y="185290"/>
                </a:cubicBezTo>
                <a:cubicBezTo>
                  <a:pt x="50759" y="181545"/>
                  <a:pt x="48073" y="167176"/>
                  <a:pt x="51736" y="147841"/>
                </a:cubicBezTo>
                <a:cubicBezTo>
                  <a:pt x="52184" y="145562"/>
                  <a:pt x="52672" y="143282"/>
                  <a:pt x="53242" y="141043"/>
                </a:cubicBezTo>
                <a:cubicBezTo>
                  <a:pt x="62360" y="142997"/>
                  <a:pt x="71560" y="144340"/>
                  <a:pt x="80881" y="145032"/>
                </a:cubicBezTo>
                <a:cubicBezTo>
                  <a:pt x="86254" y="152644"/>
                  <a:pt x="92156" y="159930"/>
                  <a:pt x="98466" y="166769"/>
                </a:cubicBezTo>
                <a:cubicBezTo>
                  <a:pt x="97163" y="168031"/>
                  <a:pt x="95861" y="169252"/>
                  <a:pt x="94558" y="170392"/>
                </a:cubicBezTo>
                <a:close/>
                <a:moveTo>
                  <a:pt x="104531" y="160500"/>
                </a:moveTo>
                <a:cubicBezTo>
                  <a:pt x="100379" y="156023"/>
                  <a:pt x="96227" y="151057"/>
                  <a:pt x="92197" y="145724"/>
                </a:cubicBezTo>
                <a:cubicBezTo>
                  <a:pt x="96105" y="145887"/>
                  <a:pt x="100135" y="145969"/>
                  <a:pt x="104205" y="145969"/>
                </a:cubicBezTo>
                <a:cubicBezTo>
                  <a:pt x="108398" y="145969"/>
                  <a:pt x="112509" y="145887"/>
                  <a:pt x="116579" y="145684"/>
                </a:cubicBezTo>
                <a:cubicBezTo>
                  <a:pt x="112835" y="150853"/>
                  <a:pt x="108805" y="155779"/>
                  <a:pt x="104531" y="160500"/>
                </a:cubicBezTo>
                <a:close/>
                <a:moveTo>
                  <a:pt x="157732" y="172712"/>
                </a:moveTo>
                <a:cubicBezTo>
                  <a:pt x="157366" y="177678"/>
                  <a:pt x="154924" y="182318"/>
                  <a:pt x="151016" y="185453"/>
                </a:cubicBezTo>
                <a:cubicBezTo>
                  <a:pt x="144544" y="189197"/>
                  <a:pt x="130745" y="184313"/>
                  <a:pt x="115847" y="171531"/>
                </a:cubicBezTo>
                <a:cubicBezTo>
                  <a:pt x="114137" y="170066"/>
                  <a:pt x="112428" y="168479"/>
                  <a:pt x="110677" y="166850"/>
                </a:cubicBezTo>
                <a:cubicBezTo>
                  <a:pt x="116905" y="159971"/>
                  <a:pt x="122645" y="152685"/>
                  <a:pt x="127855" y="145032"/>
                </a:cubicBezTo>
                <a:cubicBezTo>
                  <a:pt x="137176" y="144259"/>
                  <a:pt x="146457" y="142834"/>
                  <a:pt x="155616" y="140758"/>
                </a:cubicBezTo>
                <a:cubicBezTo>
                  <a:pt x="156023" y="142427"/>
                  <a:pt x="156389" y="144096"/>
                  <a:pt x="156715" y="145724"/>
                </a:cubicBezTo>
                <a:cubicBezTo>
                  <a:pt x="158709" y="154517"/>
                  <a:pt x="159035" y="163675"/>
                  <a:pt x="157732" y="172712"/>
                </a:cubicBezTo>
                <a:close/>
                <a:moveTo>
                  <a:pt x="165141" y="128954"/>
                </a:moveTo>
                <a:cubicBezTo>
                  <a:pt x="164001" y="129320"/>
                  <a:pt x="162861" y="129687"/>
                  <a:pt x="161681" y="130012"/>
                </a:cubicBezTo>
                <a:cubicBezTo>
                  <a:pt x="158831" y="121138"/>
                  <a:pt x="155331" y="112468"/>
                  <a:pt x="151301" y="104042"/>
                </a:cubicBezTo>
                <a:cubicBezTo>
                  <a:pt x="155209" y="95738"/>
                  <a:pt x="158506" y="87190"/>
                  <a:pt x="161274" y="78439"/>
                </a:cubicBezTo>
                <a:cubicBezTo>
                  <a:pt x="163390" y="79049"/>
                  <a:pt x="165426" y="79701"/>
                  <a:pt x="167379" y="80352"/>
                </a:cubicBezTo>
                <a:cubicBezTo>
                  <a:pt x="186348" y="86865"/>
                  <a:pt x="199659" y="96553"/>
                  <a:pt x="199659" y="103961"/>
                </a:cubicBezTo>
                <a:cubicBezTo>
                  <a:pt x="199659" y="111939"/>
                  <a:pt x="185453" y="122238"/>
                  <a:pt x="165141" y="128954"/>
                </a:cubicBezTo>
                <a:close/>
                <a:moveTo>
                  <a:pt x="104205" y="122848"/>
                </a:moveTo>
                <a:cubicBezTo>
                  <a:pt x="114494" y="122848"/>
                  <a:pt x="122848" y="114494"/>
                  <a:pt x="122848" y="104205"/>
                </a:cubicBezTo>
                <a:cubicBezTo>
                  <a:pt x="122848" y="93916"/>
                  <a:pt x="114494" y="85562"/>
                  <a:pt x="104205" y="85562"/>
                </a:cubicBezTo>
                <a:cubicBezTo>
                  <a:pt x="93916" y="85562"/>
                  <a:pt x="85562" y="93916"/>
                  <a:pt x="85562" y="104205"/>
                </a:cubicBezTo>
                <a:cubicBezTo>
                  <a:pt x="85562" y="114494"/>
                  <a:pt x="93916" y="122848"/>
                  <a:pt x="104205" y="122848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6" name="Text 34"/>
          <p:cNvSpPr/>
          <p:nvPr/>
        </p:nvSpPr>
        <p:spPr>
          <a:xfrm>
            <a:off x="8849512" y="2671993"/>
            <a:ext cx="503658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React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484794" y="3019343"/>
            <a:ext cx="3013265" cy="69470"/>
          </a:xfrm>
          <a:custGeom>
            <a:avLst/>
            <a:gdLst/>
            <a:ahLst/>
            <a:cxnLst/>
            <a:rect l="l" t="t" r="r" b="b"/>
            <a:pathLst>
              <a:path w="3013265" h="69470">
                <a:moveTo>
                  <a:pt x="34735" y="0"/>
                </a:moveTo>
                <a:lnTo>
                  <a:pt x="2978530" y="0"/>
                </a:lnTo>
                <a:cubicBezTo>
                  <a:pt x="2997714" y="0"/>
                  <a:pt x="3013265" y="15551"/>
                  <a:pt x="3013265" y="34735"/>
                </a:cubicBezTo>
                <a:lnTo>
                  <a:pt x="3013265" y="34735"/>
                </a:lnTo>
                <a:cubicBezTo>
                  <a:pt x="3013265" y="53919"/>
                  <a:pt x="2997714" y="69470"/>
                  <a:pt x="2978530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8484794" y="3019343"/>
            <a:ext cx="2709333" cy="69470"/>
          </a:xfrm>
          <a:custGeom>
            <a:avLst/>
            <a:gdLst/>
            <a:ahLst/>
            <a:cxnLst/>
            <a:rect l="l" t="t" r="r" b="b"/>
            <a:pathLst>
              <a:path w="2709333" h="69470">
                <a:moveTo>
                  <a:pt x="34735" y="0"/>
                </a:moveTo>
                <a:lnTo>
                  <a:pt x="2674598" y="0"/>
                </a:lnTo>
                <a:cubicBezTo>
                  <a:pt x="2693782" y="0"/>
                  <a:pt x="2709333" y="15551"/>
                  <a:pt x="2709333" y="34735"/>
                </a:cubicBezTo>
                <a:lnTo>
                  <a:pt x="2709333" y="34735"/>
                </a:lnTo>
                <a:cubicBezTo>
                  <a:pt x="2709333" y="53919"/>
                  <a:pt x="2693782" y="69470"/>
                  <a:pt x="2674598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9" name="Shape 37"/>
          <p:cNvSpPr/>
          <p:nvPr/>
        </p:nvSpPr>
        <p:spPr>
          <a:xfrm>
            <a:off x="8342381" y="3292013"/>
            <a:ext cx="3298092" cy="701648"/>
          </a:xfrm>
          <a:custGeom>
            <a:avLst/>
            <a:gdLst/>
            <a:ahLst/>
            <a:cxnLst/>
            <a:rect l="l" t="t" r="r" b="b"/>
            <a:pathLst>
              <a:path w="3298092" h="701648">
                <a:moveTo>
                  <a:pt x="69470" y="0"/>
                </a:moveTo>
                <a:lnTo>
                  <a:pt x="3228622" y="0"/>
                </a:lnTo>
                <a:cubicBezTo>
                  <a:pt x="3266989" y="0"/>
                  <a:pt x="3298092" y="31103"/>
                  <a:pt x="3298092" y="69470"/>
                </a:cubicBezTo>
                <a:lnTo>
                  <a:pt x="3298092" y="632178"/>
                </a:lnTo>
                <a:cubicBezTo>
                  <a:pt x="3298092" y="670545"/>
                  <a:pt x="3266989" y="701648"/>
                  <a:pt x="3228622" y="701648"/>
                </a:cubicBezTo>
                <a:lnTo>
                  <a:pt x="69470" y="701648"/>
                </a:lnTo>
                <a:cubicBezTo>
                  <a:pt x="31103" y="701648"/>
                  <a:pt x="0" y="670545"/>
                  <a:pt x="0" y="632178"/>
                </a:cubicBezTo>
                <a:lnTo>
                  <a:pt x="0" y="69470"/>
                </a:lnTo>
                <a:cubicBezTo>
                  <a:pt x="0" y="31103"/>
                  <a:pt x="31103" y="0"/>
                  <a:pt x="6947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8510846" y="3451793"/>
            <a:ext cx="208410" cy="208410"/>
          </a:xfrm>
          <a:custGeom>
            <a:avLst/>
            <a:gdLst/>
            <a:ahLst/>
            <a:cxnLst/>
            <a:rect l="l" t="t" r="r" b="b"/>
            <a:pathLst>
              <a:path w="208410" h="208410">
                <a:moveTo>
                  <a:pt x="0" y="32564"/>
                </a:moveTo>
                <a:cubicBezTo>
                  <a:pt x="0" y="21777"/>
                  <a:pt x="8752" y="13026"/>
                  <a:pt x="19538" y="13026"/>
                </a:cubicBezTo>
                <a:lnTo>
                  <a:pt x="58615" y="13026"/>
                </a:lnTo>
                <a:cubicBezTo>
                  <a:pt x="69402" y="13026"/>
                  <a:pt x="78154" y="21777"/>
                  <a:pt x="78154" y="32564"/>
                </a:cubicBezTo>
                <a:lnTo>
                  <a:pt x="78154" y="39077"/>
                </a:lnTo>
                <a:lnTo>
                  <a:pt x="130256" y="39077"/>
                </a:lnTo>
                <a:lnTo>
                  <a:pt x="130256" y="32564"/>
                </a:lnTo>
                <a:cubicBezTo>
                  <a:pt x="130256" y="21777"/>
                  <a:pt x="139008" y="13026"/>
                  <a:pt x="149795" y="13026"/>
                </a:cubicBezTo>
                <a:lnTo>
                  <a:pt x="188872" y="13026"/>
                </a:lnTo>
                <a:cubicBezTo>
                  <a:pt x="199659" y="13026"/>
                  <a:pt x="208410" y="21777"/>
                  <a:pt x="208410" y="32564"/>
                </a:cubicBezTo>
                <a:lnTo>
                  <a:pt x="208410" y="71641"/>
                </a:lnTo>
                <a:cubicBezTo>
                  <a:pt x="208410" y="82428"/>
                  <a:pt x="199659" y="91179"/>
                  <a:pt x="188872" y="91179"/>
                </a:cubicBezTo>
                <a:lnTo>
                  <a:pt x="149795" y="91179"/>
                </a:lnTo>
                <a:cubicBezTo>
                  <a:pt x="139008" y="91179"/>
                  <a:pt x="130256" y="82428"/>
                  <a:pt x="130256" y="71641"/>
                </a:cubicBezTo>
                <a:lnTo>
                  <a:pt x="130256" y="65128"/>
                </a:lnTo>
                <a:lnTo>
                  <a:pt x="78154" y="65128"/>
                </a:lnTo>
                <a:lnTo>
                  <a:pt x="78154" y="71641"/>
                </a:lnTo>
                <a:cubicBezTo>
                  <a:pt x="78154" y="74613"/>
                  <a:pt x="77462" y="77462"/>
                  <a:pt x="76281" y="79986"/>
                </a:cubicBezTo>
                <a:lnTo>
                  <a:pt x="104205" y="117231"/>
                </a:lnTo>
                <a:lnTo>
                  <a:pt x="136769" y="117231"/>
                </a:lnTo>
                <a:cubicBezTo>
                  <a:pt x="147556" y="117231"/>
                  <a:pt x="156308" y="125982"/>
                  <a:pt x="156308" y="136769"/>
                </a:cubicBezTo>
                <a:lnTo>
                  <a:pt x="156308" y="175846"/>
                </a:lnTo>
                <a:cubicBezTo>
                  <a:pt x="156308" y="186633"/>
                  <a:pt x="147556" y="195385"/>
                  <a:pt x="136769" y="195385"/>
                </a:cubicBezTo>
                <a:lnTo>
                  <a:pt x="97692" y="195385"/>
                </a:lnTo>
                <a:cubicBezTo>
                  <a:pt x="86905" y="195385"/>
                  <a:pt x="78154" y="186633"/>
                  <a:pt x="78154" y="175846"/>
                </a:cubicBezTo>
                <a:lnTo>
                  <a:pt x="78154" y="136769"/>
                </a:lnTo>
                <a:cubicBezTo>
                  <a:pt x="78154" y="133798"/>
                  <a:pt x="78846" y="130948"/>
                  <a:pt x="80026" y="128425"/>
                </a:cubicBezTo>
                <a:lnTo>
                  <a:pt x="52103" y="91179"/>
                </a:lnTo>
                <a:lnTo>
                  <a:pt x="19538" y="91179"/>
                </a:lnTo>
                <a:cubicBezTo>
                  <a:pt x="8752" y="91179"/>
                  <a:pt x="0" y="82428"/>
                  <a:pt x="0" y="71641"/>
                </a:cubicBezTo>
                <a:lnTo>
                  <a:pt x="0" y="32564"/>
                </a:ln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1" name="Text 39"/>
          <p:cNvSpPr/>
          <p:nvPr/>
        </p:nvSpPr>
        <p:spPr>
          <a:xfrm>
            <a:off x="8849512" y="3434425"/>
            <a:ext cx="781538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Kubeflow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484794" y="3781776"/>
            <a:ext cx="3013265" cy="69470"/>
          </a:xfrm>
          <a:custGeom>
            <a:avLst/>
            <a:gdLst/>
            <a:ahLst/>
            <a:cxnLst/>
            <a:rect l="l" t="t" r="r" b="b"/>
            <a:pathLst>
              <a:path w="3013265" h="69470">
                <a:moveTo>
                  <a:pt x="34735" y="0"/>
                </a:moveTo>
                <a:lnTo>
                  <a:pt x="2978530" y="0"/>
                </a:lnTo>
                <a:cubicBezTo>
                  <a:pt x="2997714" y="0"/>
                  <a:pt x="3013265" y="15551"/>
                  <a:pt x="3013265" y="34735"/>
                </a:cubicBezTo>
                <a:lnTo>
                  <a:pt x="3013265" y="34735"/>
                </a:lnTo>
                <a:cubicBezTo>
                  <a:pt x="3013265" y="53919"/>
                  <a:pt x="2997714" y="69470"/>
                  <a:pt x="2978530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8484794" y="3781776"/>
            <a:ext cx="2561709" cy="69470"/>
          </a:xfrm>
          <a:custGeom>
            <a:avLst/>
            <a:gdLst/>
            <a:ahLst/>
            <a:cxnLst/>
            <a:rect l="l" t="t" r="r" b="b"/>
            <a:pathLst>
              <a:path w="2561709" h="69470">
                <a:moveTo>
                  <a:pt x="34735" y="0"/>
                </a:moveTo>
                <a:lnTo>
                  <a:pt x="2526974" y="0"/>
                </a:lnTo>
                <a:cubicBezTo>
                  <a:pt x="2546158" y="0"/>
                  <a:pt x="2561709" y="15551"/>
                  <a:pt x="2561709" y="34735"/>
                </a:cubicBezTo>
                <a:lnTo>
                  <a:pt x="2561709" y="34735"/>
                </a:lnTo>
                <a:cubicBezTo>
                  <a:pt x="2561709" y="53919"/>
                  <a:pt x="2546158" y="69470"/>
                  <a:pt x="2526974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4" name="Shape 42"/>
          <p:cNvSpPr/>
          <p:nvPr/>
        </p:nvSpPr>
        <p:spPr>
          <a:xfrm>
            <a:off x="8342381" y="4054446"/>
            <a:ext cx="3298092" cy="701648"/>
          </a:xfrm>
          <a:custGeom>
            <a:avLst/>
            <a:gdLst/>
            <a:ahLst/>
            <a:cxnLst/>
            <a:rect l="l" t="t" r="r" b="b"/>
            <a:pathLst>
              <a:path w="3298092" h="701648">
                <a:moveTo>
                  <a:pt x="69470" y="0"/>
                </a:moveTo>
                <a:lnTo>
                  <a:pt x="3228622" y="0"/>
                </a:lnTo>
                <a:cubicBezTo>
                  <a:pt x="3266989" y="0"/>
                  <a:pt x="3298092" y="31103"/>
                  <a:pt x="3298092" y="69470"/>
                </a:cubicBezTo>
                <a:lnTo>
                  <a:pt x="3298092" y="632178"/>
                </a:lnTo>
                <a:cubicBezTo>
                  <a:pt x="3298092" y="670545"/>
                  <a:pt x="3266989" y="701648"/>
                  <a:pt x="3228622" y="701648"/>
                </a:cubicBezTo>
                <a:lnTo>
                  <a:pt x="69470" y="701648"/>
                </a:lnTo>
                <a:cubicBezTo>
                  <a:pt x="31103" y="701648"/>
                  <a:pt x="0" y="670545"/>
                  <a:pt x="0" y="632178"/>
                </a:cubicBezTo>
                <a:lnTo>
                  <a:pt x="0" y="69470"/>
                </a:lnTo>
                <a:cubicBezTo>
                  <a:pt x="0" y="31103"/>
                  <a:pt x="31103" y="0"/>
                  <a:pt x="6947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8523871" y="4214229"/>
            <a:ext cx="182359" cy="208410"/>
          </a:xfrm>
          <a:custGeom>
            <a:avLst/>
            <a:gdLst/>
            <a:ahLst/>
            <a:cxnLst/>
            <a:rect l="l" t="t" r="r" b="b"/>
            <a:pathLst>
              <a:path w="182359" h="208410">
                <a:moveTo>
                  <a:pt x="182359" y="83771"/>
                </a:moveTo>
                <a:cubicBezTo>
                  <a:pt x="176335" y="87760"/>
                  <a:pt x="169415" y="90976"/>
                  <a:pt x="162210" y="93540"/>
                </a:cubicBezTo>
                <a:cubicBezTo>
                  <a:pt x="143079" y="100379"/>
                  <a:pt x="117963" y="104205"/>
                  <a:pt x="91179" y="104205"/>
                </a:cubicBezTo>
                <a:cubicBezTo>
                  <a:pt x="64396" y="104205"/>
                  <a:pt x="39240" y="100338"/>
                  <a:pt x="20149" y="93540"/>
                </a:cubicBezTo>
                <a:cubicBezTo>
                  <a:pt x="12985" y="90976"/>
                  <a:pt x="6024" y="87760"/>
                  <a:pt x="0" y="83771"/>
                </a:cubicBezTo>
                <a:lnTo>
                  <a:pt x="0" y="117231"/>
                </a:lnTo>
                <a:cubicBezTo>
                  <a:pt x="0" y="135222"/>
                  <a:pt x="40827" y="149795"/>
                  <a:pt x="91179" y="149795"/>
                </a:cubicBezTo>
                <a:cubicBezTo>
                  <a:pt x="141532" y="149795"/>
                  <a:pt x="182359" y="135222"/>
                  <a:pt x="182359" y="117231"/>
                </a:cubicBezTo>
                <a:lnTo>
                  <a:pt x="182359" y="83771"/>
                </a:lnTo>
                <a:close/>
                <a:moveTo>
                  <a:pt x="182359" y="52103"/>
                </a:moveTo>
                <a:lnTo>
                  <a:pt x="182359" y="32564"/>
                </a:lnTo>
                <a:cubicBezTo>
                  <a:pt x="182359" y="14572"/>
                  <a:pt x="141532" y="0"/>
                  <a:pt x="91179" y="0"/>
                </a:cubicBezTo>
                <a:cubicBezTo>
                  <a:pt x="40827" y="0"/>
                  <a:pt x="0" y="14572"/>
                  <a:pt x="0" y="32564"/>
                </a:cubicBezTo>
                <a:lnTo>
                  <a:pt x="0" y="52103"/>
                </a:lnTo>
                <a:cubicBezTo>
                  <a:pt x="0" y="70094"/>
                  <a:pt x="40827" y="84667"/>
                  <a:pt x="91179" y="84667"/>
                </a:cubicBezTo>
                <a:cubicBezTo>
                  <a:pt x="141532" y="84667"/>
                  <a:pt x="182359" y="70094"/>
                  <a:pt x="182359" y="52103"/>
                </a:cubicBezTo>
                <a:close/>
                <a:moveTo>
                  <a:pt x="162210" y="158669"/>
                </a:moveTo>
                <a:cubicBezTo>
                  <a:pt x="143119" y="165466"/>
                  <a:pt x="118004" y="169333"/>
                  <a:pt x="91179" y="169333"/>
                </a:cubicBezTo>
                <a:cubicBezTo>
                  <a:pt x="64355" y="169333"/>
                  <a:pt x="39240" y="165466"/>
                  <a:pt x="20149" y="158669"/>
                </a:cubicBezTo>
                <a:cubicBezTo>
                  <a:pt x="12985" y="156104"/>
                  <a:pt x="6024" y="152888"/>
                  <a:pt x="0" y="148899"/>
                </a:cubicBezTo>
                <a:lnTo>
                  <a:pt x="0" y="175846"/>
                </a:lnTo>
                <a:cubicBezTo>
                  <a:pt x="0" y="193838"/>
                  <a:pt x="40827" y="208410"/>
                  <a:pt x="91179" y="208410"/>
                </a:cubicBezTo>
                <a:cubicBezTo>
                  <a:pt x="141532" y="208410"/>
                  <a:pt x="182359" y="193838"/>
                  <a:pt x="182359" y="175846"/>
                </a:cubicBezTo>
                <a:lnTo>
                  <a:pt x="182359" y="148899"/>
                </a:lnTo>
                <a:cubicBezTo>
                  <a:pt x="176335" y="152888"/>
                  <a:pt x="169415" y="156104"/>
                  <a:pt x="162210" y="158669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6" name="Text 44"/>
          <p:cNvSpPr/>
          <p:nvPr/>
        </p:nvSpPr>
        <p:spPr>
          <a:xfrm>
            <a:off x="8849512" y="4196862"/>
            <a:ext cx="486291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Feast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484794" y="4544212"/>
            <a:ext cx="3013265" cy="69470"/>
          </a:xfrm>
          <a:custGeom>
            <a:avLst/>
            <a:gdLst/>
            <a:ahLst/>
            <a:cxnLst/>
            <a:rect l="l" t="t" r="r" b="b"/>
            <a:pathLst>
              <a:path w="3013265" h="69470">
                <a:moveTo>
                  <a:pt x="34735" y="0"/>
                </a:moveTo>
                <a:lnTo>
                  <a:pt x="2978530" y="0"/>
                </a:lnTo>
                <a:cubicBezTo>
                  <a:pt x="2997714" y="0"/>
                  <a:pt x="3013265" y="15551"/>
                  <a:pt x="3013265" y="34735"/>
                </a:cubicBezTo>
                <a:lnTo>
                  <a:pt x="3013265" y="34735"/>
                </a:lnTo>
                <a:cubicBezTo>
                  <a:pt x="3013265" y="53919"/>
                  <a:pt x="2997714" y="69470"/>
                  <a:pt x="2978530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8484794" y="4544212"/>
            <a:ext cx="2405402" cy="69470"/>
          </a:xfrm>
          <a:custGeom>
            <a:avLst/>
            <a:gdLst/>
            <a:ahLst/>
            <a:cxnLst/>
            <a:rect l="l" t="t" r="r" b="b"/>
            <a:pathLst>
              <a:path w="2405402" h="69470">
                <a:moveTo>
                  <a:pt x="34735" y="0"/>
                </a:moveTo>
                <a:lnTo>
                  <a:pt x="2370667" y="0"/>
                </a:lnTo>
                <a:cubicBezTo>
                  <a:pt x="2389850" y="0"/>
                  <a:pt x="2405402" y="15551"/>
                  <a:pt x="2405402" y="34735"/>
                </a:cubicBezTo>
                <a:lnTo>
                  <a:pt x="2405402" y="34735"/>
                </a:lnTo>
                <a:cubicBezTo>
                  <a:pt x="2405402" y="53919"/>
                  <a:pt x="2389850" y="69470"/>
                  <a:pt x="2370667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9" name="Shape 47"/>
          <p:cNvSpPr/>
          <p:nvPr/>
        </p:nvSpPr>
        <p:spPr>
          <a:xfrm>
            <a:off x="8342381" y="4816882"/>
            <a:ext cx="3298092" cy="701648"/>
          </a:xfrm>
          <a:custGeom>
            <a:avLst/>
            <a:gdLst/>
            <a:ahLst/>
            <a:cxnLst/>
            <a:rect l="l" t="t" r="r" b="b"/>
            <a:pathLst>
              <a:path w="3298092" h="701648">
                <a:moveTo>
                  <a:pt x="69470" y="0"/>
                </a:moveTo>
                <a:lnTo>
                  <a:pt x="3228622" y="0"/>
                </a:lnTo>
                <a:cubicBezTo>
                  <a:pt x="3266989" y="0"/>
                  <a:pt x="3298092" y="31103"/>
                  <a:pt x="3298092" y="69470"/>
                </a:cubicBezTo>
                <a:lnTo>
                  <a:pt x="3298092" y="632178"/>
                </a:lnTo>
                <a:cubicBezTo>
                  <a:pt x="3298092" y="670545"/>
                  <a:pt x="3266989" y="701648"/>
                  <a:pt x="3228622" y="701648"/>
                </a:cubicBezTo>
                <a:lnTo>
                  <a:pt x="69470" y="701648"/>
                </a:lnTo>
                <a:cubicBezTo>
                  <a:pt x="31103" y="701648"/>
                  <a:pt x="0" y="670545"/>
                  <a:pt x="0" y="632178"/>
                </a:cubicBezTo>
                <a:lnTo>
                  <a:pt x="0" y="69470"/>
                </a:lnTo>
                <a:cubicBezTo>
                  <a:pt x="0" y="31103"/>
                  <a:pt x="31103" y="0"/>
                  <a:pt x="6947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8497820" y="4976662"/>
            <a:ext cx="234462" cy="208410"/>
          </a:xfrm>
          <a:custGeom>
            <a:avLst/>
            <a:gdLst/>
            <a:ahLst/>
            <a:cxnLst/>
            <a:rect l="l" t="t" r="r" b="b"/>
            <a:pathLst>
              <a:path w="234462" h="208410">
                <a:moveTo>
                  <a:pt x="0" y="136769"/>
                </a:moveTo>
                <a:cubicBezTo>
                  <a:pt x="0" y="169130"/>
                  <a:pt x="26255" y="195385"/>
                  <a:pt x="58615" y="195385"/>
                </a:cubicBezTo>
                <a:lnTo>
                  <a:pt x="182359" y="195385"/>
                </a:lnTo>
                <a:cubicBezTo>
                  <a:pt x="211138" y="195385"/>
                  <a:pt x="234462" y="172061"/>
                  <a:pt x="234462" y="143282"/>
                </a:cubicBezTo>
                <a:cubicBezTo>
                  <a:pt x="234462" y="122278"/>
                  <a:pt x="222046" y="104164"/>
                  <a:pt x="204136" y="95942"/>
                </a:cubicBezTo>
                <a:cubicBezTo>
                  <a:pt x="206863" y="90610"/>
                  <a:pt x="208410" y="84545"/>
                  <a:pt x="208410" y="78154"/>
                </a:cubicBezTo>
                <a:cubicBezTo>
                  <a:pt x="208410" y="56580"/>
                  <a:pt x="190907" y="39077"/>
                  <a:pt x="169333" y="39077"/>
                </a:cubicBezTo>
                <a:cubicBezTo>
                  <a:pt x="162129" y="39077"/>
                  <a:pt x="155412" y="41031"/>
                  <a:pt x="149632" y="44409"/>
                </a:cubicBezTo>
                <a:cubicBezTo>
                  <a:pt x="139822" y="25766"/>
                  <a:pt x="120243" y="13026"/>
                  <a:pt x="97692" y="13026"/>
                </a:cubicBezTo>
                <a:cubicBezTo>
                  <a:pt x="65332" y="13026"/>
                  <a:pt x="39077" y="39280"/>
                  <a:pt x="39077" y="71641"/>
                </a:cubicBezTo>
                <a:cubicBezTo>
                  <a:pt x="39077" y="74897"/>
                  <a:pt x="39362" y="78113"/>
                  <a:pt x="39850" y="81207"/>
                </a:cubicBezTo>
                <a:cubicBezTo>
                  <a:pt x="16689" y="89022"/>
                  <a:pt x="0" y="110962"/>
                  <a:pt x="0" y="136769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51" name="Text 49"/>
          <p:cNvSpPr/>
          <p:nvPr/>
        </p:nvSpPr>
        <p:spPr>
          <a:xfrm>
            <a:off x="8849512" y="4959294"/>
            <a:ext cx="1502291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AWS Infrastructure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484794" y="5306645"/>
            <a:ext cx="3013265" cy="69470"/>
          </a:xfrm>
          <a:custGeom>
            <a:avLst/>
            <a:gdLst/>
            <a:ahLst/>
            <a:cxnLst/>
            <a:rect l="l" t="t" r="r" b="b"/>
            <a:pathLst>
              <a:path w="3013265" h="69470">
                <a:moveTo>
                  <a:pt x="34735" y="0"/>
                </a:moveTo>
                <a:lnTo>
                  <a:pt x="2978530" y="0"/>
                </a:lnTo>
                <a:cubicBezTo>
                  <a:pt x="2997714" y="0"/>
                  <a:pt x="3013265" y="15551"/>
                  <a:pt x="3013265" y="34735"/>
                </a:cubicBezTo>
                <a:lnTo>
                  <a:pt x="3013265" y="34735"/>
                </a:lnTo>
                <a:cubicBezTo>
                  <a:pt x="3013265" y="53919"/>
                  <a:pt x="2997714" y="69470"/>
                  <a:pt x="2978530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8484794" y="5306645"/>
            <a:ext cx="2648547" cy="69470"/>
          </a:xfrm>
          <a:custGeom>
            <a:avLst/>
            <a:gdLst/>
            <a:ahLst/>
            <a:cxnLst/>
            <a:rect l="l" t="t" r="r" b="b"/>
            <a:pathLst>
              <a:path w="2648547" h="69470">
                <a:moveTo>
                  <a:pt x="34735" y="0"/>
                </a:moveTo>
                <a:lnTo>
                  <a:pt x="2613812" y="0"/>
                </a:lnTo>
                <a:cubicBezTo>
                  <a:pt x="2632996" y="0"/>
                  <a:pt x="2648547" y="15551"/>
                  <a:pt x="2648547" y="34735"/>
                </a:cubicBezTo>
                <a:lnTo>
                  <a:pt x="2648547" y="34735"/>
                </a:lnTo>
                <a:cubicBezTo>
                  <a:pt x="2648547" y="53919"/>
                  <a:pt x="2632996" y="69470"/>
                  <a:pt x="2613812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54" name="Shape 52"/>
          <p:cNvSpPr/>
          <p:nvPr/>
        </p:nvSpPr>
        <p:spPr>
          <a:xfrm>
            <a:off x="8342381" y="5579315"/>
            <a:ext cx="3298092" cy="701648"/>
          </a:xfrm>
          <a:custGeom>
            <a:avLst/>
            <a:gdLst/>
            <a:ahLst/>
            <a:cxnLst/>
            <a:rect l="l" t="t" r="r" b="b"/>
            <a:pathLst>
              <a:path w="3298092" h="701648">
                <a:moveTo>
                  <a:pt x="69470" y="0"/>
                </a:moveTo>
                <a:lnTo>
                  <a:pt x="3228622" y="0"/>
                </a:lnTo>
                <a:cubicBezTo>
                  <a:pt x="3266989" y="0"/>
                  <a:pt x="3298092" y="31103"/>
                  <a:pt x="3298092" y="69470"/>
                </a:cubicBezTo>
                <a:lnTo>
                  <a:pt x="3298092" y="632178"/>
                </a:lnTo>
                <a:cubicBezTo>
                  <a:pt x="3298092" y="670545"/>
                  <a:pt x="3266989" y="701648"/>
                  <a:pt x="3228622" y="701648"/>
                </a:cubicBezTo>
                <a:lnTo>
                  <a:pt x="69470" y="701648"/>
                </a:lnTo>
                <a:cubicBezTo>
                  <a:pt x="31103" y="701648"/>
                  <a:pt x="0" y="670545"/>
                  <a:pt x="0" y="632178"/>
                </a:cubicBezTo>
                <a:lnTo>
                  <a:pt x="0" y="69470"/>
                </a:lnTo>
                <a:cubicBezTo>
                  <a:pt x="0" y="31103"/>
                  <a:pt x="31103" y="0"/>
                  <a:pt x="6947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8510846" y="5739099"/>
            <a:ext cx="208410" cy="208410"/>
          </a:xfrm>
          <a:custGeom>
            <a:avLst/>
            <a:gdLst/>
            <a:ahLst/>
            <a:cxnLst/>
            <a:rect l="l" t="t" r="r" b="b"/>
            <a:pathLst>
              <a:path w="208410" h="208410">
                <a:moveTo>
                  <a:pt x="26051" y="26051"/>
                </a:moveTo>
                <a:cubicBezTo>
                  <a:pt x="26051" y="18846"/>
                  <a:pt x="20230" y="13026"/>
                  <a:pt x="13026" y="13026"/>
                </a:cubicBezTo>
                <a:cubicBezTo>
                  <a:pt x="5821" y="13026"/>
                  <a:pt x="0" y="18846"/>
                  <a:pt x="0" y="26051"/>
                </a:cubicBezTo>
                <a:lnTo>
                  <a:pt x="0" y="162821"/>
                </a:lnTo>
                <a:cubicBezTo>
                  <a:pt x="0" y="180812"/>
                  <a:pt x="14572" y="195385"/>
                  <a:pt x="32564" y="195385"/>
                </a:cubicBezTo>
                <a:lnTo>
                  <a:pt x="195385" y="195385"/>
                </a:lnTo>
                <a:cubicBezTo>
                  <a:pt x="202589" y="195385"/>
                  <a:pt x="208410" y="189564"/>
                  <a:pt x="208410" y="182359"/>
                </a:cubicBezTo>
                <a:cubicBezTo>
                  <a:pt x="208410" y="175154"/>
                  <a:pt x="202589" y="169333"/>
                  <a:pt x="195385" y="169333"/>
                </a:cubicBezTo>
                <a:lnTo>
                  <a:pt x="32564" y="169333"/>
                </a:lnTo>
                <a:cubicBezTo>
                  <a:pt x="28982" y="169333"/>
                  <a:pt x="26051" y="166403"/>
                  <a:pt x="26051" y="162821"/>
                </a:cubicBezTo>
                <a:lnTo>
                  <a:pt x="26051" y="26051"/>
                </a:lnTo>
                <a:close/>
                <a:moveTo>
                  <a:pt x="191558" y="61302"/>
                </a:moveTo>
                <a:cubicBezTo>
                  <a:pt x="196646" y="56214"/>
                  <a:pt x="196646" y="47951"/>
                  <a:pt x="191558" y="42862"/>
                </a:cubicBezTo>
                <a:cubicBezTo>
                  <a:pt x="186470" y="37774"/>
                  <a:pt x="178207" y="37774"/>
                  <a:pt x="173119" y="42862"/>
                </a:cubicBezTo>
                <a:lnTo>
                  <a:pt x="130256" y="85766"/>
                </a:lnTo>
                <a:lnTo>
                  <a:pt x="106892" y="62442"/>
                </a:lnTo>
                <a:cubicBezTo>
                  <a:pt x="101804" y="57354"/>
                  <a:pt x="93540" y="57354"/>
                  <a:pt x="88452" y="62442"/>
                </a:cubicBezTo>
                <a:lnTo>
                  <a:pt x="49375" y="101519"/>
                </a:lnTo>
                <a:cubicBezTo>
                  <a:pt x="44287" y="106607"/>
                  <a:pt x="44287" y="114870"/>
                  <a:pt x="49375" y="119958"/>
                </a:cubicBezTo>
                <a:cubicBezTo>
                  <a:pt x="54463" y="125046"/>
                  <a:pt x="62727" y="125046"/>
                  <a:pt x="67815" y="119958"/>
                </a:cubicBezTo>
                <a:lnTo>
                  <a:pt x="97692" y="90080"/>
                </a:lnTo>
                <a:lnTo>
                  <a:pt x="121057" y="113445"/>
                </a:lnTo>
                <a:cubicBezTo>
                  <a:pt x="126145" y="118533"/>
                  <a:pt x="134408" y="118533"/>
                  <a:pt x="139496" y="113445"/>
                </a:cubicBezTo>
                <a:lnTo>
                  <a:pt x="191599" y="61343"/>
                </a:ln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56" name="Text 54"/>
          <p:cNvSpPr/>
          <p:nvPr/>
        </p:nvSpPr>
        <p:spPr>
          <a:xfrm>
            <a:off x="8849512" y="5721731"/>
            <a:ext cx="1615179" cy="243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Grafana/Prometheus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484794" y="6069082"/>
            <a:ext cx="3013265" cy="69470"/>
          </a:xfrm>
          <a:custGeom>
            <a:avLst/>
            <a:gdLst/>
            <a:ahLst/>
            <a:cxnLst/>
            <a:rect l="l" t="t" r="r" b="b"/>
            <a:pathLst>
              <a:path w="3013265" h="69470">
                <a:moveTo>
                  <a:pt x="34735" y="0"/>
                </a:moveTo>
                <a:lnTo>
                  <a:pt x="2978530" y="0"/>
                </a:lnTo>
                <a:cubicBezTo>
                  <a:pt x="2997714" y="0"/>
                  <a:pt x="3013265" y="15551"/>
                  <a:pt x="3013265" y="34735"/>
                </a:cubicBezTo>
                <a:lnTo>
                  <a:pt x="3013265" y="34735"/>
                </a:lnTo>
                <a:cubicBezTo>
                  <a:pt x="3013265" y="53919"/>
                  <a:pt x="2997714" y="69470"/>
                  <a:pt x="2978530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58" name="Shape 56"/>
          <p:cNvSpPr/>
          <p:nvPr/>
        </p:nvSpPr>
        <p:spPr>
          <a:xfrm>
            <a:off x="8484794" y="6069082"/>
            <a:ext cx="2770120" cy="69470"/>
          </a:xfrm>
          <a:custGeom>
            <a:avLst/>
            <a:gdLst/>
            <a:ahLst/>
            <a:cxnLst/>
            <a:rect l="l" t="t" r="r" b="b"/>
            <a:pathLst>
              <a:path w="2770120" h="69470">
                <a:moveTo>
                  <a:pt x="34735" y="0"/>
                </a:moveTo>
                <a:lnTo>
                  <a:pt x="2735385" y="0"/>
                </a:lnTo>
                <a:cubicBezTo>
                  <a:pt x="2754568" y="0"/>
                  <a:pt x="2770120" y="15551"/>
                  <a:pt x="2770120" y="34735"/>
                </a:cubicBezTo>
                <a:lnTo>
                  <a:pt x="2770120" y="34735"/>
                </a:lnTo>
                <a:cubicBezTo>
                  <a:pt x="2770120" y="53919"/>
                  <a:pt x="2754568" y="69470"/>
                  <a:pt x="2735385" y="69470"/>
                </a:cubicBezTo>
                <a:lnTo>
                  <a:pt x="34735" y="69470"/>
                </a:lnTo>
                <a:cubicBezTo>
                  <a:pt x="15564" y="69470"/>
                  <a:pt x="0" y="53906"/>
                  <a:pt x="0" y="34735"/>
                </a:cubicBezTo>
                <a:lnTo>
                  <a:pt x="0" y="34735"/>
                </a:lnTo>
                <a:cubicBezTo>
                  <a:pt x="0" y="15564"/>
                  <a:pt x="15564" y="0"/>
                  <a:pt x="34735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59" name="Shape 57"/>
          <p:cNvSpPr/>
          <p:nvPr/>
        </p:nvSpPr>
        <p:spPr>
          <a:xfrm>
            <a:off x="8338907" y="6485033"/>
            <a:ext cx="3299829" cy="486291"/>
          </a:xfrm>
          <a:custGeom>
            <a:avLst/>
            <a:gdLst/>
            <a:ahLst/>
            <a:cxnLst/>
            <a:rect l="l" t="t" r="r" b="b"/>
            <a:pathLst>
              <a:path w="3299829" h="486291">
                <a:moveTo>
                  <a:pt x="69471" y="0"/>
                </a:moveTo>
                <a:lnTo>
                  <a:pt x="3230358" y="0"/>
                </a:lnTo>
                <a:cubicBezTo>
                  <a:pt x="3268726" y="0"/>
                  <a:pt x="3299829" y="31103"/>
                  <a:pt x="3299829" y="69471"/>
                </a:cubicBezTo>
                <a:lnTo>
                  <a:pt x="3299829" y="416819"/>
                </a:lnTo>
                <a:cubicBezTo>
                  <a:pt x="3299829" y="455187"/>
                  <a:pt x="3268726" y="486291"/>
                  <a:pt x="3230358" y="486291"/>
                </a:cubicBezTo>
                <a:lnTo>
                  <a:pt x="69471" y="486291"/>
                </a:lnTo>
                <a:cubicBezTo>
                  <a:pt x="31103" y="486291"/>
                  <a:pt x="0" y="455187"/>
                  <a:pt x="0" y="416819"/>
                </a:cubicBezTo>
                <a:lnTo>
                  <a:pt x="0" y="69471"/>
                </a:lnTo>
                <a:cubicBezTo>
                  <a:pt x="0" y="31103"/>
                  <a:pt x="31103" y="0"/>
                  <a:pt x="69471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60" name="Shape 58"/>
          <p:cNvSpPr/>
          <p:nvPr/>
        </p:nvSpPr>
        <p:spPr>
          <a:xfrm>
            <a:off x="8676054" y="6658708"/>
            <a:ext cx="156308" cy="138940"/>
          </a:xfrm>
          <a:custGeom>
            <a:avLst/>
            <a:gdLst/>
            <a:ahLst/>
            <a:cxnLst/>
            <a:rect l="l" t="t" r="r" b="b"/>
            <a:pathLst>
              <a:path w="156308" h="138940">
                <a:moveTo>
                  <a:pt x="13026" y="53134"/>
                </a:moveTo>
                <a:lnTo>
                  <a:pt x="69796" y="76499"/>
                </a:lnTo>
                <a:cubicBezTo>
                  <a:pt x="72455" y="77584"/>
                  <a:pt x="75277" y="78154"/>
                  <a:pt x="78154" y="78154"/>
                </a:cubicBezTo>
                <a:cubicBezTo>
                  <a:pt x="81030" y="78154"/>
                  <a:pt x="83853" y="77584"/>
                  <a:pt x="86512" y="76499"/>
                </a:cubicBezTo>
                <a:lnTo>
                  <a:pt x="152291" y="49416"/>
                </a:lnTo>
                <a:cubicBezTo>
                  <a:pt x="154734" y="48412"/>
                  <a:pt x="156308" y="46051"/>
                  <a:pt x="156308" y="43419"/>
                </a:cubicBezTo>
                <a:cubicBezTo>
                  <a:pt x="156308" y="40787"/>
                  <a:pt x="154734" y="38426"/>
                  <a:pt x="152291" y="37422"/>
                </a:cubicBezTo>
                <a:lnTo>
                  <a:pt x="86512" y="10339"/>
                </a:lnTo>
                <a:cubicBezTo>
                  <a:pt x="83853" y="9254"/>
                  <a:pt x="81030" y="8684"/>
                  <a:pt x="78154" y="8684"/>
                </a:cubicBezTo>
                <a:cubicBezTo>
                  <a:pt x="75277" y="8684"/>
                  <a:pt x="72455" y="9254"/>
                  <a:pt x="69796" y="10339"/>
                </a:cubicBezTo>
                <a:lnTo>
                  <a:pt x="4016" y="37422"/>
                </a:lnTo>
                <a:cubicBezTo>
                  <a:pt x="1574" y="38426"/>
                  <a:pt x="0" y="40787"/>
                  <a:pt x="0" y="43419"/>
                </a:cubicBezTo>
                <a:lnTo>
                  <a:pt x="0" y="123744"/>
                </a:lnTo>
                <a:cubicBezTo>
                  <a:pt x="0" y="127353"/>
                  <a:pt x="2904" y="130256"/>
                  <a:pt x="6513" y="130256"/>
                </a:cubicBezTo>
                <a:cubicBezTo>
                  <a:pt x="10122" y="130256"/>
                  <a:pt x="13026" y="127353"/>
                  <a:pt x="13026" y="123744"/>
                </a:cubicBezTo>
                <a:lnTo>
                  <a:pt x="13026" y="53134"/>
                </a:lnTo>
                <a:close/>
                <a:moveTo>
                  <a:pt x="26051" y="72591"/>
                </a:moveTo>
                <a:lnTo>
                  <a:pt x="26051" y="104205"/>
                </a:lnTo>
                <a:cubicBezTo>
                  <a:pt x="26051" y="118588"/>
                  <a:pt x="49389" y="130256"/>
                  <a:pt x="78154" y="130256"/>
                </a:cubicBezTo>
                <a:cubicBezTo>
                  <a:pt x="106919" y="130256"/>
                  <a:pt x="130256" y="118588"/>
                  <a:pt x="130256" y="104205"/>
                </a:cubicBezTo>
                <a:lnTo>
                  <a:pt x="130256" y="72564"/>
                </a:lnTo>
                <a:lnTo>
                  <a:pt x="91478" y="88547"/>
                </a:lnTo>
                <a:cubicBezTo>
                  <a:pt x="87245" y="90284"/>
                  <a:pt x="82740" y="91179"/>
                  <a:pt x="78154" y="91179"/>
                </a:cubicBezTo>
                <a:cubicBezTo>
                  <a:pt x="73568" y="91179"/>
                  <a:pt x="69063" y="90284"/>
                  <a:pt x="64830" y="88547"/>
                </a:cubicBezTo>
                <a:lnTo>
                  <a:pt x="26051" y="7256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1" name="Text 59"/>
          <p:cNvSpPr/>
          <p:nvPr/>
        </p:nvSpPr>
        <p:spPr>
          <a:xfrm>
            <a:off x="8664288" y="6623973"/>
            <a:ext cx="2870243" cy="2084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9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Independent &amp; Self-Driven Learning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" name="Text 1"/>
          <p:cNvSpPr/>
          <p:nvPr/>
        </p:nvSpPr>
        <p:spPr>
          <a:xfrm>
            <a:off x="503634" y="533400"/>
            <a:ext cx="304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2943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FF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Customer Satisfaction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571500"/>
            <a:ext cx="3048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Business Continuity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19200"/>
            <a:ext cx="7477125" cy="3733800"/>
          </a:xfrm>
          <a:custGeom>
            <a:avLst/>
            <a:gdLst/>
            <a:ahLst/>
            <a:cxnLst/>
            <a:rect l="l" t="t" r="r" b="b"/>
            <a:pathLst>
              <a:path w="7477125" h="3733800">
                <a:moveTo>
                  <a:pt x="38100" y="0"/>
                </a:moveTo>
                <a:lnTo>
                  <a:pt x="7362833" y="0"/>
                </a:lnTo>
                <a:cubicBezTo>
                  <a:pt x="7425955" y="0"/>
                  <a:pt x="7477125" y="51170"/>
                  <a:pt x="7477125" y="114292"/>
                </a:cubicBezTo>
                <a:lnTo>
                  <a:pt x="7477125" y="3619508"/>
                </a:lnTo>
                <a:cubicBezTo>
                  <a:pt x="7477125" y="3682630"/>
                  <a:pt x="7425955" y="3733800"/>
                  <a:pt x="7362833" y="3733800"/>
                </a:cubicBezTo>
                <a:lnTo>
                  <a:pt x="38100" y="3733800"/>
                </a:lnTo>
                <a:cubicBezTo>
                  <a:pt x="17072" y="3733800"/>
                  <a:pt x="0" y="3716728"/>
                  <a:pt x="0" y="3695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>
                  <a:alpha val="10000"/>
                </a:srgbClr>
              </a:gs>
              <a:gs pos="100000">
                <a:srgbClr val="486AAE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1219200"/>
            <a:ext cx="38100" cy="3733800"/>
          </a:xfrm>
          <a:custGeom>
            <a:avLst/>
            <a:gdLst/>
            <a:ahLst/>
            <a:cxnLst/>
            <a:rect l="l" t="t" r="r" b="b"/>
            <a:pathLst>
              <a:path w="38100" h="3733800">
                <a:moveTo>
                  <a:pt x="38100" y="0"/>
                </a:moveTo>
                <a:lnTo>
                  <a:pt x="38100" y="0"/>
                </a:lnTo>
                <a:lnTo>
                  <a:pt x="38100" y="3733800"/>
                </a:lnTo>
                <a:lnTo>
                  <a:pt x="38100" y="3733800"/>
                </a:lnTo>
                <a:cubicBezTo>
                  <a:pt x="17072" y="3733800"/>
                  <a:pt x="0" y="3716728"/>
                  <a:pt x="0" y="3695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8" name="Shape 6"/>
          <p:cNvSpPr/>
          <p:nvPr/>
        </p:nvSpPr>
        <p:spPr>
          <a:xfrm>
            <a:off x="647700" y="1447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9" name="Shape 7"/>
          <p:cNvSpPr/>
          <p:nvPr/>
        </p:nvSpPr>
        <p:spPr>
          <a:xfrm>
            <a:off x="785813" y="16002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00013" y="110728"/>
                </a:moveTo>
                <a:cubicBezTo>
                  <a:pt x="129583" y="110728"/>
                  <a:pt x="153591" y="86721"/>
                  <a:pt x="153591" y="57150"/>
                </a:cubicBezTo>
                <a:cubicBezTo>
                  <a:pt x="153591" y="27579"/>
                  <a:pt x="129583" y="3572"/>
                  <a:pt x="100013" y="3572"/>
                </a:cubicBezTo>
                <a:cubicBezTo>
                  <a:pt x="70442" y="3572"/>
                  <a:pt x="46434" y="27579"/>
                  <a:pt x="46434" y="57150"/>
                </a:cubicBezTo>
                <a:cubicBezTo>
                  <a:pt x="46434" y="86721"/>
                  <a:pt x="70442" y="110728"/>
                  <a:pt x="100012" y="110728"/>
                </a:cubicBezTo>
                <a:close/>
                <a:moveTo>
                  <a:pt x="86752" y="135731"/>
                </a:moveTo>
                <a:cubicBezTo>
                  <a:pt x="42773" y="135731"/>
                  <a:pt x="7144" y="171361"/>
                  <a:pt x="7144" y="215339"/>
                </a:cubicBezTo>
                <a:cubicBezTo>
                  <a:pt x="7144" y="222662"/>
                  <a:pt x="13082" y="228600"/>
                  <a:pt x="20404" y="228600"/>
                </a:cubicBezTo>
                <a:lnTo>
                  <a:pt x="132695" y="228600"/>
                </a:lnTo>
                <a:cubicBezTo>
                  <a:pt x="116532" y="209580"/>
                  <a:pt x="107156" y="185068"/>
                  <a:pt x="107156" y="159127"/>
                </a:cubicBezTo>
                <a:lnTo>
                  <a:pt x="107156" y="145241"/>
                </a:lnTo>
                <a:cubicBezTo>
                  <a:pt x="107156" y="141982"/>
                  <a:pt x="107603" y="138767"/>
                  <a:pt x="108451" y="135731"/>
                </a:cubicBezTo>
                <a:lnTo>
                  <a:pt x="86752" y="135731"/>
                </a:lnTo>
                <a:close/>
                <a:moveTo>
                  <a:pt x="198819" y="218108"/>
                </a:moveTo>
                <a:lnTo>
                  <a:pt x="192881" y="220920"/>
                </a:lnTo>
                <a:lnTo>
                  <a:pt x="192881" y="136937"/>
                </a:lnTo>
                <a:lnTo>
                  <a:pt x="235744" y="151224"/>
                </a:lnTo>
                <a:lnTo>
                  <a:pt x="235744" y="159975"/>
                </a:lnTo>
                <a:cubicBezTo>
                  <a:pt x="235744" y="184889"/>
                  <a:pt x="221367" y="207526"/>
                  <a:pt x="198819" y="218152"/>
                </a:cubicBezTo>
                <a:close/>
                <a:moveTo>
                  <a:pt x="188372" y="115863"/>
                </a:moveTo>
                <a:lnTo>
                  <a:pt x="138366" y="132517"/>
                </a:lnTo>
                <a:cubicBezTo>
                  <a:pt x="132517" y="134481"/>
                  <a:pt x="128588" y="139928"/>
                  <a:pt x="128588" y="146090"/>
                </a:cubicBezTo>
                <a:lnTo>
                  <a:pt x="128588" y="159975"/>
                </a:lnTo>
                <a:cubicBezTo>
                  <a:pt x="128588" y="193194"/>
                  <a:pt x="147786" y="223421"/>
                  <a:pt x="177790" y="237530"/>
                </a:cubicBezTo>
                <a:lnTo>
                  <a:pt x="186050" y="241414"/>
                </a:lnTo>
                <a:cubicBezTo>
                  <a:pt x="188193" y="242396"/>
                  <a:pt x="190515" y="242932"/>
                  <a:pt x="192837" y="242932"/>
                </a:cubicBezTo>
                <a:cubicBezTo>
                  <a:pt x="195158" y="242932"/>
                  <a:pt x="197525" y="242396"/>
                  <a:pt x="199623" y="241414"/>
                </a:cubicBezTo>
                <a:lnTo>
                  <a:pt x="207883" y="237530"/>
                </a:lnTo>
                <a:cubicBezTo>
                  <a:pt x="237976" y="223376"/>
                  <a:pt x="257175" y="193149"/>
                  <a:pt x="257175" y="159931"/>
                </a:cubicBezTo>
                <a:lnTo>
                  <a:pt x="257175" y="146045"/>
                </a:lnTo>
                <a:cubicBezTo>
                  <a:pt x="257175" y="139884"/>
                  <a:pt x="253246" y="134436"/>
                  <a:pt x="247397" y="132472"/>
                </a:cubicBezTo>
                <a:lnTo>
                  <a:pt x="197391" y="115818"/>
                </a:lnTo>
                <a:cubicBezTo>
                  <a:pt x="194444" y="114836"/>
                  <a:pt x="191274" y="114836"/>
                  <a:pt x="188372" y="11581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1333500" y="1447800"/>
            <a:ext cx="6410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Cross-Skilling for Coverage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33500" y="1828800"/>
            <a:ext cx="63912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Guaranteed business continuity by cross-skilling to cover work of team members during absence, ensuring zero impact on deliverables and maintaining service levels.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333500" y="2476500"/>
            <a:ext cx="6315075" cy="533400"/>
          </a:xfrm>
          <a:custGeom>
            <a:avLst/>
            <a:gdLst/>
            <a:ahLst/>
            <a:cxnLst/>
            <a:rect l="l" t="t" r="r" b="b"/>
            <a:pathLst>
              <a:path w="6315075" h="533400">
                <a:moveTo>
                  <a:pt x="76202" y="0"/>
                </a:moveTo>
                <a:lnTo>
                  <a:pt x="6238873" y="0"/>
                </a:lnTo>
                <a:cubicBezTo>
                  <a:pt x="6280958" y="0"/>
                  <a:pt x="6315075" y="34117"/>
                  <a:pt x="6315075" y="76202"/>
                </a:cubicBezTo>
                <a:lnTo>
                  <a:pt x="6315075" y="457198"/>
                </a:lnTo>
                <a:cubicBezTo>
                  <a:pt x="6315075" y="499283"/>
                  <a:pt x="6280958" y="533400"/>
                  <a:pt x="6238873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86AAE">
              <a:alpha val="10196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1504950" y="26670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77569" y="0"/>
                  <a:pt x="78938" y="298"/>
                  <a:pt x="80189" y="863"/>
                </a:cubicBezTo>
                <a:lnTo>
                  <a:pt x="136267" y="24646"/>
                </a:lnTo>
                <a:cubicBezTo>
                  <a:pt x="142815" y="27414"/>
                  <a:pt x="147697" y="33873"/>
                  <a:pt x="147667" y="41672"/>
                </a:cubicBezTo>
                <a:cubicBezTo>
                  <a:pt x="147518" y="71199"/>
                  <a:pt x="135374" y="125224"/>
                  <a:pt x="84088" y="149781"/>
                </a:cubicBezTo>
                <a:cubicBezTo>
                  <a:pt x="79117" y="152162"/>
                  <a:pt x="73343" y="152162"/>
                  <a:pt x="68372" y="149781"/>
                </a:cubicBezTo>
                <a:cubicBezTo>
                  <a:pt x="17056" y="125224"/>
                  <a:pt x="4941" y="71199"/>
                  <a:pt x="4792" y="41672"/>
                </a:cubicBezTo>
                <a:cubicBezTo>
                  <a:pt x="4762" y="33873"/>
                  <a:pt x="9644" y="27414"/>
                  <a:pt x="16192" y="24646"/>
                </a:cubicBezTo>
                <a:lnTo>
                  <a:pt x="72241" y="863"/>
                </a:lnTo>
                <a:cubicBezTo>
                  <a:pt x="73491" y="298"/>
                  <a:pt x="74831" y="0"/>
                  <a:pt x="76200" y="0"/>
                </a:cubicBezTo>
                <a:close/>
                <a:moveTo>
                  <a:pt x="76200" y="19883"/>
                </a:moveTo>
                <a:lnTo>
                  <a:pt x="76200" y="132427"/>
                </a:lnTo>
                <a:cubicBezTo>
                  <a:pt x="117277" y="112544"/>
                  <a:pt x="128320" y="68491"/>
                  <a:pt x="128588" y="42118"/>
                </a:cubicBezTo>
                <a:lnTo>
                  <a:pt x="76200" y="19913"/>
                </a:lnTo>
                <a:lnTo>
                  <a:pt x="76200" y="19913"/>
                </a:ln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14" name="Text 12"/>
          <p:cNvSpPr/>
          <p:nvPr/>
        </p:nvSpPr>
        <p:spPr>
          <a:xfrm>
            <a:off x="1733550" y="2628900"/>
            <a:ext cx="5838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Proactive coverage strategy implemented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00050" y="5143500"/>
            <a:ext cx="7477125" cy="1333500"/>
          </a:xfrm>
          <a:custGeom>
            <a:avLst/>
            <a:gdLst/>
            <a:ahLst/>
            <a:cxnLst/>
            <a:rect l="l" t="t" r="r" b="b"/>
            <a:pathLst>
              <a:path w="7477125" h="1333500">
                <a:moveTo>
                  <a:pt x="38100" y="0"/>
                </a:moveTo>
                <a:lnTo>
                  <a:pt x="7362831" y="0"/>
                </a:lnTo>
                <a:cubicBezTo>
                  <a:pt x="7425911" y="0"/>
                  <a:pt x="7477125" y="51214"/>
                  <a:pt x="7477125" y="114294"/>
                </a:cubicBezTo>
                <a:lnTo>
                  <a:pt x="7477125" y="1219206"/>
                </a:lnTo>
                <a:cubicBezTo>
                  <a:pt x="7477125" y="1282286"/>
                  <a:pt x="7425911" y="1333500"/>
                  <a:pt x="7362831" y="1333500"/>
                </a:cubicBez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>
                  <a:alpha val="10000"/>
                </a:srgbClr>
              </a:gs>
              <a:gs pos="100000">
                <a:srgbClr val="00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6" name="Shape 14"/>
          <p:cNvSpPr/>
          <p:nvPr/>
        </p:nvSpPr>
        <p:spPr>
          <a:xfrm>
            <a:off x="400050" y="5143500"/>
            <a:ext cx="38100" cy="1333500"/>
          </a:xfrm>
          <a:custGeom>
            <a:avLst/>
            <a:gdLst/>
            <a:ahLst/>
            <a:cxnLst/>
            <a:rect l="l" t="t" r="r" b="b"/>
            <a:pathLst>
              <a:path w="38100" h="1333500">
                <a:moveTo>
                  <a:pt x="38100" y="0"/>
                </a:moveTo>
                <a:lnTo>
                  <a:pt x="38100" y="0"/>
                </a:lnTo>
                <a:lnTo>
                  <a:pt x="38100" y="1333500"/>
                </a:lnTo>
                <a:lnTo>
                  <a:pt x="38100" y="1333500"/>
                </a:lnTo>
                <a:cubicBezTo>
                  <a:pt x="17072" y="1333500"/>
                  <a:pt x="0" y="1316428"/>
                  <a:pt x="0" y="1295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17" name="Shape 15"/>
          <p:cNvSpPr/>
          <p:nvPr/>
        </p:nvSpPr>
        <p:spPr>
          <a:xfrm>
            <a:off x="647700" y="53721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18" name="Shape 16"/>
          <p:cNvSpPr/>
          <p:nvPr/>
        </p:nvSpPr>
        <p:spPr>
          <a:xfrm>
            <a:off x="785813" y="55245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0060" y="23753"/>
                </a:moveTo>
                <a:lnTo>
                  <a:pt x="68000" y="81617"/>
                </a:lnTo>
                <a:cubicBezTo>
                  <a:pt x="65946" y="83894"/>
                  <a:pt x="66035" y="87422"/>
                  <a:pt x="68223" y="89609"/>
                </a:cubicBezTo>
                <a:cubicBezTo>
                  <a:pt x="81841" y="103227"/>
                  <a:pt x="103942" y="103227"/>
                  <a:pt x="117559" y="89609"/>
                </a:cubicBezTo>
                <a:lnTo>
                  <a:pt x="131758" y="75411"/>
                </a:lnTo>
                <a:cubicBezTo>
                  <a:pt x="133633" y="73536"/>
                  <a:pt x="135999" y="72509"/>
                  <a:pt x="138410" y="72330"/>
                </a:cubicBezTo>
                <a:cubicBezTo>
                  <a:pt x="141446" y="72063"/>
                  <a:pt x="144572" y="73089"/>
                  <a:pt x="146893" y="75411"/>
                </a:cubicBezTo>
                <a:lnTo>
                  <a:pt x="225743" y="153591"/>
                </a:lnTo>
                <a:lnTo>
                  <a:pt x="257175" y="128588"/>
                </a:lnTo>
                <a:lnTo>
                  <a:pt x="257175" y="0"/>
                </a:lnTo>
                <a:lnTo>
                  <a:pt x="207169" y="28575"/>
                </a:lnTo>
                <a:lnTo>
                  <a:pt x="196542" y="21476"/>
                </a:lnTo>
                <a:cubicBezTo>
                  <a:pt x="189488" y="16788"/>
                  <a:pt x="181228" y="14288"/>
                  <a:pt x="172745" y="14288"/>
                </a:cubicBezTo>
                <a:lnTo>
                  <a:pt x="141312" y="14288"/>
                </a:lnTo>
                <a:cubicBezTo>
                  <a:pt x="140821" y="14288"/>
                  <a:pt x="140285" y="14288"/>
                  <a:pt x="139794" y="14332"/>
                </a:cubicBezTo>
                <a:cubicBezTo>
                  <a:pt x="132249" y="14734"/>
                  <a:pt x="125150" y="18127"/>
                  <a:pt x="120060" y="23753"/>
                </a:cubicBezTo>
                <a:close/>
                <a:moveTo>
                  <a:pt x="52060" y="67285"/>
                </a:moveTo>
                <a:lnTo>
                  <a:pt x="99745" y="14288"/>
                </a:lnTo>
                <a:lnTo>
                  <a:pt x="82064" y="14288"/>
                </a:lnTo>
                <a:cubicBezTo>
                  <a:pt x="70678" y="14288"/>
                  <a:pt x="59784" y="18797"/>
                  <a:pt x="51748" y="26834"/>
                </a:cubicBezTo>
                <a:lnTo>
                  <a:pt x="0" y="85725"/>
                </a:lnTo>
                <a:lnTo>
                  <a:pt x="0" y="242888"/>
                </a:lnTo>
                <a:lnTo>
                  <a:pt x="64294" y="182166"/>
                </a:lnTo>
                <a:lnTo>
                  <a:pt x="69830" y="186764"/>
                </a:lnTo>
                <a:cubicBezTo>
                  <a:pt x="80099" y="195337"/>
                  <a:pt x="93047" y="200025"/>
                  <a:pt x="106397" y="200025"/>
                </a:cubicBezTo>
                <a:lnTo>
                  <a:pt x="113407" y="200025"/>
                </a:lnTo>
                <a:lnTo>
                  <a:pt x="110282" y="196900"/>
                </a:lnTo>
                <a:cubicBezTo>
                  <a:pt x="106085" y="192703"/>
                  <a:pt x="106085" y="185916"/>
                  <a:pt x="110282" y="181764"/>
                </a:cubicBezTo>
                <a:cubicBezTo>
                  <a:pt x="114479" y="177611"/>
                  <a:pt x="121265" y="177567"/>
                  <a:pt x="125417" y="181764"/>
                </a:cubicBezTo>
                <a:lnTo>
                  <a:pt x="143723" y="200070"/>
                </a:lnTo>
                <a:lnTo>
                  <a:pt x="147742" y="200070"/>
                </a:lnTo>
                <a:cubicBezTo>
                  <a:pt x="156270" y="200070"/>
                  <a:pt x="164619" y="198150"/>
                  <a:pt x="172209" y="194578"/>
                </a:cubicBezTo>
                <a:lnTo>
                  <a:pt x="160288" y="182612"/>
                </a:lnTo>
                <a:cubicBezTo>
                  <a:pt x="156091" y="178415"/>
                  <a:pt x="156091" y="171629"/>
                  <a:pt x="160288" y="167476"/>
                </a:cubicBezTo>
                <a:cubicBezTo>
                  <a:pt x="164485" y="163324"/>
                  <a:pt x="171271" y="163279"/>
                  <a:pt x="175424" y="167476"/>
                </a:cubicBezTo>
                <a:lnTo>
                  <a:pt x="189711" y="181764"/>
                </a:lnTo>
                <a:lnTo>
                  <a:pt x="197525" y="173950"/>
                </a:lnTo>
                <a:cubicBezTo>
                  <a:pt x="201498" y="169977"/>
                  <a:pt x="202659" y="164217"/>
                  <a:pt x="200918" y="159172"/>
                </a:cubicBezTo>
                <a:lnTo>
                  <a:pt x="139348" y="98093"/>
                </a:lnTo>
                <a:lnTo>
                  <a:pt x="132695" y="104745"/>
                </a:lnTo>
                <a:cubicBezTo>
                  <a:pt x="110683" y="126757"/>
                  <a:pt x="75054" y="126757"/>
                  <a:pt x="53042" y="104745"/>
                </a:cubicBezTo>
                <a:cubicBezTo>
                  <a:pt x="42773" y="94476"/>
                  <a:pt x="42371" y="78001"/>
                  <a:pt x="52060" y="6724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9" name="Text 17"/>
          <p:cNvSpPr/>
          <p:nvPr/>
        </p:nvSpPr>
        <p:spPr>
          <a:xfrm>
            <a:off x="1333500" y="5372100"/>
            <a:ext cx="6410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Proactive Support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333500" y="5753100"/>
            <a:ext cx="639127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Maintained proactive approach to supporting team dependencies and filling gaps during critical periods, demonstrating ownership and reliability.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064461" y="1219200"/>
            <a:ext cx="3743325" cy="4229100"/>
          </a:xfrm>
          <a:custGeom>
            <a:avLst/>
            <a:gdLst/>
            <a:ahLst/>
            <a:cxnLst/>
            <a:rect l="l" t="t" r="r" b="b"/>
            <a:pathLst>
              <a:path w="3743325" h="4229100">
                <a:moveTo>
                  <a:pt x="114284" y="0"/>
                </a:moveTo>
                <a:lnTo>
                  <a:pt x="3629041" y="0"/>
                </a:lnTo>
                <a:cubicBezTo>
                  <a:pt x="3692158" y="0"/>
                  <a:pt x="3743325" y="51167"/>
                  <a:pt x="3743325" y="114284"/>
                </a:cubicBezTo>
                <a:lnTo>
                  <a:pt x="3743325" y="4114816"/>
                </a:lnTo>
                <a:cubicBezTo>
                  <a:pt x="3743325" y="4177933"/>
                  <a:pt x="3692158" y="4229100"/>
                  <a:pt x="3629041" y="4229100"/>
                </a:cubicBezTo>
                <a:lnTo>
                  <a:pt x="114284" y="4229100"/>
                </a:lnTo>
                <a:cubicBezTo>
                  <a:pt x="51167" y="4229100"/>
                  <a:pt x="0" y="4177933"/>
                  <a:pt x="0" y="4114816"/>
                </a:cubicBezTo>
                <a:lnTo>
                  <a:pt x="0" y="114284"/>
                </a:lnTo>
                <a:cubicBezTo>
                  <a:pt x="0" y="51209"/>
                  <a:pt x="51209" y="0"/>
                  <a:pt x="114284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/>
              </a:gs>
              <a:gs pos="100000">
                <a:srgbClr val="009900">
                  <a:alpha val="90000"/>
                </a:srgbClr>
              </a:gs>
            </a:gsLst>
            <a:lin ang="27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8245436" y="1447800"/>
            <a:ext cx="3381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 Metrics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9347121" y="1965959"/>
            <a:ext cx="1181100" cy="1181100"/>
          </a:xfrm>
          <a:custGeom>
            <a:avLst/>
            <a:gdLst/>
            <a:ahLst/>
            <a:cxnLst/>
            <a:rect l="l" t="t" r="r" b="b"/>
            <a:pathLst>
              <a:path w="1181100" h="1181100">
                <a:moveTo>
                  <a:pt x="590550" y="0"/>
                </a:moveTo>
                <a:lnTo>
                  <a:pt x="590550" y="0"/>
                </a:lnTo>
                <a:cubicBezTo>
                  <a:pt x="916483" y="0"/>
                  <a:pt x="1181100" y="264617"/>
                  <a:pt x="1181100" y="590550"/>
                </a:cubicBezTo>
                <a:lnTo>
                  <a:pt x="1181100" y="590550"/>
                </a:lnTo>
                <a:cubicBezTo>
                  <a:pt x="1181100" y="916483"/>
                  <a:pt x="916483" y="1181100"/>
                  <a:pt x="590550" y="1181100"/>
                </a:cubicBezTo>
                <a:lnTo>
                  <a:pt x="590550" y="1181100"/>
                </a:lnTo>
                <a:cubicBezTo>
                  <a:pt x="264617" y="1181100"/>
                  <a:pt x="0" y="916483"/>
                  <a:pt x="0" y="590550"/>
                </a:cubicBezTo>
                <a:lnTo>
                  <a:pt x="0" y="590550"/>
                </a:lnTo>
                <a:cubicBezTo>
                  <a:pt x="0" y="264617"/>
                  <a:pt x="264617" y="0"/>
                  <a:pt x="590550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5080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9635848" y="2270759"/>
            <a:ext cx="60007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827056" y="3318509"/>
            <a:ext cx="2219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Impact on Deliverables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836581" y="3661409"/>
            <a:ext cx="2200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During team member absences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96871" y="4122419"/>
            <a:ext cx="3284220" cy="464820"/>
          </a:xfrm>
          <a:custGeom>
            <a:avLst/>
            <a:gdLst/>
            <a:ahLst/>
            <a:cxnLst/>
            <a:rect l="l" t="t" r="r" b="b"/>
            <a:pathLst>
              <a:path w="3284220" h="464820">
                <a:moveTo>
                  <a:pt x="76198" y="0"/>
                </a:moveTo>
                <a:lnTo>
                  <a:pt x="3208022" y="0"/>
                </a:lnTo>
                <a:cubicBezTo>
                  <a:pt x="3250105" y="0"/>
                  <a:pt x="3284220" y="34115"/>
                  <a:pt x="3284220" y="76198"/>
                </a:cubicBezTo>
                <a:lnTo>
                  <a:pt x="3284220" y="388622"/>
                </a:lnTo>
                <a:cubicBezTo>
                  <a:pt x="3284220" y="430705"/>
                  <a:pt x="3250105" y="464820"/>
                  <a:pt x="3208022" y="464820"/>
                </a:cubicBezTo>
                <a:lnTo>
                  <a:pt x="76198" y="464820"/>
                </a:lnTo>
                <a:cubicBezTo>
                  <a:pt x="34115" y="464820"/>
                  <a:pt x="0" y="430705"/>
                  <a:pt x="0" y="38862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8438793" y="4259577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7"/>
          <p:cNvSpPr/>
          <p:nvPr/>
        </p:nvSpPr>
        <p:spPr>
          <a:xfrm>
            <a:off x="8767406" y="4240527"/>
            <a:ext cx="1552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Business Continuity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296871" y="4709160"/>
            <a:ext cx="3284220" cy="464820"/>
          </a:xfrm>
          <a:custGeom>
            <a:avLst/>
            <a:gdLst/>
            <a:ahLst/>
            <a:cxnLst/>
            <a:rect l="l" t="t" r="r" b="b"/>
            <a:pathLst>
              <a:path w="3284220" h="464820">
                <a:moveTo>
                  <a:pt x="76198" y="0"/>
                </a:moveTo>
                <a:lnTo>
                  <a:pt x="3208022" y="0"/>
                </a:lnTo>
                <a:cubicBezTo>
                  <a:pt x="3250105" y="0"/>
                  <a:pt x="3284220" y="34115"/>
                  <a:pt x="3284220" y="76198"/>
                </a:cubicBezTo>
                <a:lnTo>
                  <a:pt x="3284220" y="388622"/>
                </a:lnTo>
                <a:cubicBezTo>
                  <a:pt x="3284220" y="430705"/>
                  <a:pt x="3250105" y="464820"/>
                  <a:pt x="3208022" y="464820"/>
                </a:cubicBezTo>
                <a:lnTo>
                  <a:pt x="76198" y="464820"/>
                </a:lnTo>
                <a:cubicBezTo>
                  <a:pt x="34115" y="464820"/>
                  <a:pt x="0" y="430705"/>
                  <a:pt x="0" y="38862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8438793" y="484631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Text 30"/>
          <p:cNvSpPr/>
          <p:nvPr/>
        </p:nvSpPr>
        <p:spPr>
          <a:xfrm>
            <a:off x="8767406" y="4827268"/>
            <a:ext cx="1133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Service Levels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064461" y="5638800"/>
            <a:ext cx="3743325" cy="838200"/>
          </a:xfrm>
          <a:custGeom>
            <a:avLst/>
            <a:gdLst/>
            <a:ahLst/>
            <a:cxnLst/>
            <a:rect l="l" t="t" r="r" b="b"/>
            <a:pathLst>
              <a:path w="3743325" h="838200">
                <a:moveTo>
                  <a:pt x="114297" y="0"/>
                </a:moveTo>
                <a:lnTo>
                  <a:pt x="3629028" y="0"/>
                </a:lnTo>
                <a:cubicBezTo>
                  <a:pt x="3692153" y="0"/>
                  <a:pt x="3743325" y="51172"/>
                  <a:pt x="3743325" y="114297"/>
                </a:cubicBezTo>
                <a:lnTo>
                  <a:pt x="3743325" y="723903"/>
                </a:lnTo>
                <a:cubicBezTo>
                  <a:pt x="3743325" y="787028"/>
                  <a:pt x="3692153" y="838200"/>
                  <a:pt x="3629028" y="838200"/>
                </a:cubicBezTo>
                <a:lnTo>
                  <a:pt x="114297" y="838200"/>
                </a:lnTo>
                <a:cubicBezTo>
                  <a:pt x="51172" y="838200"/>
                  <a:pt x="0" y="787028"/>
                  <a:pt x="0" y="7239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/>
              </a:gs>
              <a:gs pos="100000">
                <a:srgbClr val="FF9900">
                  <a:alpha val="90000"/>
                </a:srgbClr>
              </a:gs>
            </a:gsLst>
            <a:lin ang="0" scaled="1"/>
          </a:gradFill>
          <a:ln/>
        </p:spPr>
      </p:sp>
      <p:sp>
        <p:nvSpPr>
          <p:cNvPr id="34" name="Shape 32"/>
          <p:cNvSpPr/>
          <p:nvPr/>
        </p:nvSpPr>
        <p:spPr>
          <a:xfrm>
            <a:off x="8297823" y="59436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9791" y="-11564"/>
                </a:moveTo>
                <a:cubicBezTo>
                  <a:pt x="103808" y="-15225"/>
                  <a:pt x="96262" y="-15225"/>
                  <a:pt x="90279" y="-11564"/>
                </a:cubicBezTo>
                <a:cubicBezTo>
                  <a:pt x="79385" y="-4911"/>
                  <a:pt x="72643" y="-3125"/>
                  <a:pt x="59874" y="-3393"/>
                </a:cubicBezTo>
                <a:cubicBezTo>
                  <a:pt x="52864" y="-3572"/>
                  <a:pt x="46345" y="223"/>
                  <a:pt x="42952" y="6385"/>
                </a:cubicBezTo>
                <a:cubicBezTo>
                  <a:pt x="36835" y="17591"/>
                  <a:pt x="31879" y="22547"/>
                  <a:pt x="20672" y="28664"/>
                </a:cubicBezTo>
                <a:cubicBezTo>
                  <a:pt x="14511" y="32013"/>
                  <a:pt x="10760" y="38576"/>
                  <a:pt x="10894" y="45586"/>
                </a:cubicBezTo>
                <a:cubicBezTo>
                  <a:pt x="11207" y="58356"/>
                  <a:pt x="9376" y="65097"/>
                  <a:pt x="2724" y="75992"/>
                </a:cubicBezTo>
                <a:cubicBezTo>
                  <a:pt x="-938" y="81975"/>
                  <a:pt x="-938" y="89520"/>
                  <a:pt x="2724" y="95503"/>
                </a:cubicBezTo>
                <a:cubicBezTo>
                  <a:pt x="9376" y="106397"/>
                  <a:pt x="11162" y="113139"/>
                  <a:pt x="10894" y="125909"/>
                </a:cubicBezTo>
                <a:cubicBezTo>
                  <a:pt x="10716" y="132918"/>
                  <a:pt x="14511" y="139437"/>
                  <a:pt x="20672" y="142830"/>
                </a:cubicBezTo>
                <a:cubicBezTo>
                  <a:pt x="30540" y="148233"/>
                  <a:pt x="35540" y="152698"/>
                  <a:pt x="40809" y="161359"/>
                </a:cubicBezTo>
                <a:lnTo>
                  <a:pt x="19065" y="204713"/>
                </a:lnTo>
                <a:cubicBezTo>
                  <a:pt x="16431" y="210026"/>
                  <a:pt x="18574" y="216456"/>
                  <a:pt x="23842" y="219090"/>
                </a:cubicBezTo>
                <a:lnTo>
                  <a:pt x="62240" y="238289"/>
                </a:lnTo>
                <a:cubicBezTo>
                  <a:pt x="67374" y="240834"/>
                  <a:pt x="73625" y="238914"/>
                  <a:pt x="76393" y="233913"/>
                </a:cubicBezTo>
                <a:lnTo>
                  <a:pt x="99968" y="191453"/>
                </a:lnTo>
                <a:lnTo>
                  <a:pt x="123542" y="233913"/>
                </a:lnTo>
                <a:cubicBezTo>
                  <a:pt x="126310" y="238914"/>
                  <a:pt x="132561" y="240878"/>
                  <a:pt x="137696" y="238289"/>
                </a:cubicBezTo>
                <a:lnTo>
                  <a:pt x="176093" y="219090"/>
                </a:lnTo>
                <a:cubicBezTo>
                  <a:pt x="181407" y="216456"/>
                  <a:pt x="183550" y="210026"/>
                  <a:pt x="180871" y="204713"/>
                </a:cubicBezTo>
                <a:lnTo>
                  <a:pt x="159172" y="161315"/>
                </a:lnTo>
                <a:cubicBezTo>
                  <a:pt x="164396" y="152653"/>
                  <a:pt x="169441" y="148188"/>
                  <a:pt x="179308" y="142786"/>
                </a:cubicBezTo>
                <a:cubicBezTo>
                  <a:pt x="185470" y="139437"/>
                  <a:pt x="189220" y="132874"/>
                  <a:pt x="189086" y="125864"/>
                </a:cubicBezTo>
                <a:cubicBezTo>
                  <a:pt x="188774" y="113094"/>
                  <a:pt x="190604" y="106353"/>
                  <a:pt x="197257" y="95458"/>
                </a:cubicBezTo>
                <a:cubicBezTo>
                  <a:pt x="200918" y="89475"/>
                  <a:pt x="200918" y="81930"/>
                  <a:pt x="197257" y="75947"/>
                </a:cubicBezTo>
                <a:cubicBezTo>
                  <a:pt x="190604" y="65053"/>
                  <a:pt x="188818" y="58311"/>
                  <a:pt x="189086" y="45541"/>
                </a:cubicBezTo>
                <a:cubicBezTo>
                  <a:pt x="189265" y="38532"/>
                  <a:pt x="185470" y="32013"/>
                  <a:pt x="179308" y="28620"/>
                </a:cubicBezTo>
                <a:cubicBezTo>
                  <a:pt x="168101" y="22503"/>
                  <a:pt x="163145" y="17547"/>
                  <a:pt x="157029" y="6340"/>
                </a:cubicBezTo>
                <a:cubicBezTo>
                  <a:pt x="153680" y="179"/>
                  <a:pt x="147117" y="-3572"/>
                  <a:pt x="140107" y="-3438"/>
                </a:cubicBezTo>
                <a:cubicBezTo>
                  <a:pt x="127337" y="-3125"/>
                  <a:pt x="120595" y="-4956"/>
                  <a:pt x="109701" y="-11609"/>
                </a:cubicBezTo>
                <a:close/>
                <a:moveTo>
                  <a:pt x="100013" y="42863"/>
                </a:moveTo>
                <a:cubicBezTo>
                  <a:pt x="123669" y="42863"/>
                  <a:pt x="142875" y="62069"/>
                  <a:pt x="142875" y="85725"/>
                </a:cubicBezTo>
                <a:cubicBezTo>
                  <a:pt x="142875" y="109381"/>
                  <a:pt x="123669" y="128588"/>
                  <a:pt x="100013" y="128588"/>
                </a:cubicBezTo>
                <a:cubicBezTo>
                  <a:pt x="76356" y="128588"/>
                  <a:pt x="57150" y="109381"/>
                  <a:pt x="57150" y="85725"/>
                </a:cubicBezTo>
                <a:cubicBezTo>
                  <a:pt x="57150" y="62069"/>
                  <a:pt x="76356" y="42863"/>
                  <a:pt x="100012" y="4286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5" name="Text 33"/>
          <p:cNvSpPr/>
          <p:nvPr/>
        </p:nvSpPr>
        <p:spPr>
          <a:xfrm>
            <a:off x="8655011" y="5829300"/>
            <a:ext cx="2371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Strength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655011" y="6019800"/>
            <a:ext cx="2390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Team Reliability &amp; Coverage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3" name="Text 1"/>
          <p:cNvSpPr/>
          <p:nvPr/>
        </p:nvSpPr>
        <p:spPr>
          <a:xfrm>
            <a:off x="503634" y="533400"/>
            <a:ext cx="304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3267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Innovation &amp; Continuous Improvement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571500"/>
            <a:ext cx="3371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Service Enhancement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19200"/>
            <a:ext cx="3667125" cy="3333750"/>
          </a:xfrm>
          <a:custGeom>
            <a:avLst/>
            <a:gdLst/>
            <a:ahLst/>
            <a:cxnLst/>
            <a:rect l="l" t="t" r="r" b="b"/>
            <a:pathLst>
              <a:path w="3667125" h="3333750">
                <a:moveTo>
                  <a:pt x="38100" y="0"/>
                </a:moveTo>
                <a:lnTo>
                  <a:pt x="3552811" y="0"/>
                </a:lnTo>
                <a:cubicBezTo>
                  <a:pt x="3615945" y="0"/>
                  <a:pt x="3667125" y="51180"/>
                  <a:pt x="3667125" y="114314"/>
                </a:cubicBezTo>
                <a:lnTo>
                  <a:pt x="3667125" y="3219436"/>
                </a:lnTo>
                <a:cubicBezTo>
                  <a:pt x="3667125" y="3282570"/>
                  <a:pt x="3615945" y="3333750"/>
                  <a:pt x="3552811" y="3333750"/>
                </a:cubicBezTo>
                <a:lnTo>
                  <a:pt x="38100" y="3333750"/>
                </a:lnTo>
                <a:cubicBezTo>
                  <a:pt x="17072" y="3333750"/>
                  <a:pt x="0" y="3316678"/>
                  <a:pt x="0" y="3295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>
                  <a:alpha val="10000"/>
                </a:srgbClr>
              </a:gs>
              <a:gs pos="100000">
                <a:srgbClr val="486AAE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1219200"/>
            <a:ext cx="38100" cy="3333750"/>
          </a:xfrm>
          <a:custGeom>
            <a:avLst/>
            <a:gdLst/>
            <a:ahLst/>
            <a:cxnLst/>
            <a:rect l="l" t="t" r="r" b="b"/>
            <a:pathLst>
              <a:path w="38100" h="3333750">
                <a:moveTo>
                  <a:pt x="38100" y="0"/>
                </a:moveTo>
                <a:lnTo>
                  <a:pt x="38100" y="0"/>
                </a:lnTo>
                <a:lnTo>
                  <a:pt x="38100" y="3333750"/>
                </a:lnTo>
                <a:lnTo>
                  <a:pt x="38100" y="3333750"/>
                </a:lnTo>
                <a:cubicBezTo>
                  <a:pt x="17072" y="3333750"/>
                  <a:pt x="0" y="3316678"/>
                  <a:pt x="0" y="3295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8" name="Shape 6"/>
          <p:cNvSpPr/>
          <p:nvPr/>
        </p:nvSpPr>
        <p:spPr>
          <a:xfrm>
            <a:off x="609600" y="1409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9" name="Shape 7"/>
          <p:cNvSpPr/>
          <p:nvPr/>
        </p:nvSpPr>
        <p:spPr>
          <a:xfrm>
            <a:off x="766763" y="15430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1181100" y="1409700"/>
            <a:ext cx="2066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MLOps Page Improvement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09600" y="2019300"/>
            <a:ext cx="3343275" cy="2343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Conducted troubleshooting and idea generation for service improvement on the MLOps page in LEXI UI, identifying optimization opportunities and enhancing user experience.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273510" y="1219200"/>
            <a:ext cx="3667125" cy="3333750"/>
          </a:xfrm>
          <a:custGeom>
            <a:avLst/>
            <a:gdLst/>
            <a:ahLst/>
            <a:cxnLst/>
            <a:rect l="l" t="t" r="r" b="b"/>
            <a:pathLst>
              <a:path w="3667125" h="3333750">
                <a:moveTo>
                  <a:pt x="38100" y="0"/>
                </a:moveTo>
                <a:lnTo>
                  <a:pt x="3552811" y="0"/>
                </a:lnTo>
                <a:cubicBezTo>
                  <a:pt x="3615945" y="0"/>
                  <a:pt x="3667125" y="51180"/>
                  <a:pt x="3667125" y="114314"/>
                </a:cubicBezTo>
                <a:lnTo>
                  <a:pt x="3667125" y="3219436"/>
                </a:lnTo>
                <a:cubicBezTo>
                  <a:pt x="3667125" y="3282570"/>
                  <a:pt x="3615945" y="3333750"/>
                  <a:pt x="3552811" y="3333750"/>
                </a:cubicBezTo>
                <a:lnTo>
                  <a:pt x="38100" y="3333750"/>
                </a:lnTo>
                <a:cubicBezTo>
                  <a:pt x="17072" y="3333750"/>
                  <a:pt x="0" y="3316678"/>
                  <a:pt x="0" y="3295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>
                  <a:alpha val="10000"/>
                </a:srgbClr>
              </a:gs>
              <a:gs pos="100000">
                <a:srgbClr val="FF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3" name="Shape 11"/>
          <p:cNvSpPr/>
          <p:nvPr/>
        </p:nvSpPr>
        <p:spPr>
          <a:xfrm>
            <a:off x="4273510" y="1219200"/>
            <a:ext cx="38100" cy="3333750"/>
          </a:xfrm>
          <a:custGeom>
            <a:avLst/>
            <a:gdLst/>
            <a:ahLst/>
            <a:cxnLst/>
            <a:rect l="l" t="t" r="r" b="b"/>
            <a:pathLst>
              <a:path w="38100" h="3333750">
                <a:moveTo>
                  <a:pt x="38100" y="0"/>
                </a:moveTo>
                <a:lnTo>
                  <a:pt x="38100" y="0"/>
                </a:lnTo>
                <a:lnTo>
                  <a:pt x="38100" y="3333750"/>
                </a:lnTo>
                <a:lnTo>
                  <a:pt x="38100" y="3333750"/>
                </a:lnTo>
                <a:cubicBezTo>
                  <a:pt x="17072" y="3333750"/>
                  <a:pt x="0" y="3316678"/>
                  <a:pt x="0" y="3295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4" name="Shape 12"/>
          <p:cNvSpPr/>
          <p:nvPr/>
        </p:nvSpPr>
        <p:spPr>
          <a:xfrm>
            <a:off x="4483060" y="1409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5" name="Shape 13"/>
          <p:cNvSpPr/>
          <p:nvPr/>
        </p:nvSpPr>
        <p:spPr>
          <a:xfrm>
            <a:off x="4604504" y="15430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07156" y="11906"/>
                </a:moveTo>
                <a:cubicBezTo>
                  <a:pt x="77093" y="11906"/>
                  <a:pt x="53020" y="25598"/>
                  <a:pt x="35496" y="41895"/>
                </a:cubicBezTo>
                <a:cubicBezTo>
                  <a:pt x="18083" y="58080"/>
                  <a:pt x="6437" y="77391"/>
                  <a:pt x="893" y="90674"/>
                </a:cubicBezTo>
                <a:cubicBezTo>
                  <a:pt x="-335" y="93613"/>
                  <a:pt x="-335" y="96887"/>
                  <a:pt x="893" y="99826"/>
                </a:cubicBezTo>
                <a:cubicBezTo>
                  <a:pt x="6437" y="113109"/>
                  <a:pt x="18083" y="132457"/>
                  <a:pt x="35496" y="148605"/>
                </a:cubicBezTo>
                <a:cubicBezTo>
                  <a:pt x="53020" y="164864"/>
                  <a:pt x="77093" y="178594"/>
                  <a:pt x="107156" y="178594"/>
                </a:cubicBezTo>
                <a:cubicBezTo>
                  <a:pt x="137220" y="178594"/>
                  <a:pt x="161292" y="164902"/>
                  <a:pt x="178817" y="148605"/>
                </a:cubicBezTo>
                <a:cubicBezTo>
                  <a:pt x="196230" y="132420"/>
                  <a:pt x="207876" y="113109"/>
                  <a:pt x="213420" y="99826"/>
                </a:cubicBezTo>
                <a:cubicBezTo>
                  <a:pt x="214647" y="96887"/>
                  <a:pt x="214647" y="93613"/>
                  <a:pt x="213420" y="90674"/>
                </a:cubicBezTo>
                <a:cubicBezTo>
                  <a:pt x="207876" y="77391"/>
                  <a:pt x="196230" y="58043"/>
                  <a:pt x="178817" y="41895"/>
                </a:cubicBezTo>
                <a:cubicBezTo>
                  <a:pt x="161292" y="25636"/>
                  <a:pt x="137220" y="11906"/>
                  <a:pt x="107156" y="11906"/>
                </a:cubicBezTo>
                <a:close/>
                <a:moveTo>
                  <a:pt x="53578" y="95250"/>
                </a:moveTo>
                <a:cubicBezTo>
                  <a:pt x="53578" y="65679"/>
                  <a:pt x="77586" y="41672"/>
                  <a:pt x="107156" y="41672"/>
                </a:cubicBezTo>
                <a:cubicBezTo>
                  <a:pt x="136727" y="41672"/>
                  <a:pt x="160734" y="65679"/>
                  <a:pt x="160734" y="95250"/>
                </a:cubicBezTo>
                <a:cubicBezTo>
                  <a:pt x="160734" y="124821"/>
                  <a:pt x="136727" y="148828"/>
                  <a:pt x="107156" y="148828"/>
                </a:cubicBezTo>
                <a:cubicBezTo>
                  <a:pt x="77586" y="148828"/>
                  <a:pt x="53578" y="124821"/>
                  <a:pt x="53578" y="95250"/>
                </a:cubicBezTo>
                <a:close/>
                <a:moveTo>
                  <a:pt x="107156" y="71438"/>
                </a:moveTo>
                <a:cubicBezTo>
                  <a:pt x="107156" y="84572"/>
                  <a:pt x="96478" y="95250"/>
                  <a:pt x="83344" y="95250"/>
                </a:cubicBezTo>
                <a:cubicBezTo>
                  <a:pt x="79065" y="95250"/>
                  <a:pt x="75047" y="94134"/>
                  <a:pt x="71549" y="92125"/>
                </a:cubicBezTo>
                <a:cubicBezTo>
                  <a:pt x="71177" y="96180"/>
                  <a:pt x="71512" y="100347"/>
                  <a:pt x="72628" y="104477"/>
                </a:cubicBezTo>
                <a:cubicBezTo>
                  <a:pt x="77725" y="123527"/>
                  <a:pt x="97334" y="134838"/>
                  <a:pt x="116384" y="129741"/>
                </a:cubicBezTo>
                <a:cubicBezTo>
                  <a:pt x="135434" y="124644"/>
                  <a:pt x="146745" y="105035"/>
                  <a:pt x="141647" y="85985"/>
                </a:cubicBezTo>
                <a:cubicBezTo>
                  <a:pt x="137108" y="68982"/>
                  <a:pt x="120997" y="58155"/>
                  <a:pt x="104031" y="59643"/>
                </a:cubicBezTo>
                <a:cubicBezTo>
                  <a:pt x="106003" y="63103"/>
                  <a:pt x="107156" y="67121"/>
                  <a:pt x="107156" y="7143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5054561" y="1409700"/>
            <a:ext cx="2047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Monitoring Gap Resolution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4483060" y="2019300"/>
            <a:ext cx="3343275" cy="2343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Introduced monitoring gaps and designed a centralized dashboard to improve operational visibility, enabling proactive issue detection and faster resolution.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146971" y="1219200"/>
            <a:ext cx="3667125" cy="3333750"/>
          </a:xfrm>
          <a:custGeom>
            <a:avLst/>
            <a:gdLst/>
            <a:ahLst/>
            <a:cxnLst/>
            <a:rect l="l" t="t" r="r" b="b"/>
            <a:pathLst>
              <a:path w="3667125" h="3333750">
                <a:moveTo>
                  <a:pt x="38100" y="0"/>
                </a:moveTo>
                <a:lnTo>
                  <a:pt x="3552811" y="0"/>
                </a:lnTo>
                <a:cubicBezTo>
                  <a:pt x="3615945" y="0"/>
                  <a:pt x="3667125" y="51180"/>
                  <a:pt x="3667125" y="114314"/>
                </a:cubicBezTo>
                <a:lnTo>
                  <a:pt x="3667125" y="3219436"/>
                </a:lnTo>
                <a:cubicBezTo>
                  <a:pt x="3667125" y="3282570"/>
                  <a:pt x="3615945" y="3333750"/>
                  <a:pt x="3552811" y="3333750"/>
                </a:cubicBezTo>
                <a:lnTo>
                  <a:pt x="38100" y="3333750"/>
                </a:lnTo>
                <a:cubicBezTo>
                  <a:pt x="17072" y="3333750"/>
                  <a:pt x="0" y="3316678"/>
                  <a:pt x="0" y="3295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>
                  <a:alpha val="10000"/>
                </a:srgbClr>
              </a:gs>
              <a:gs pos="100000">
                <a:srgbClr val="00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9" name="Shape 17"/>
          <p:cNvSpPr/>
          <p:nvPr/>
        </p:nvSpPr>
        <p:spPr>
          <a:xfrm>
            <a:off x="8146971" y="1219200"/>
            <a:ext cx="38100" cy="3333750"/>
          </a:xfrm>
          <a:custGeom>
            <a:avLst/>
            <a:gdLst/>
            <a:ahLst/>
            <a:cxnLst/>
            <a:rect l="l" t="t" r="r" b="b"/>
            <a:pathLst>
              <a:path w="38100" h="3333750">
                <a:moveTo>
                  <a:pt x="38100" y="0"/>
                </a:moveTo>
                <a:lnTo>
                  <a:pt x="38100" y="0"/>
                </a:lnTo>
                <a:lnTo>
                  <a:pt x="38100" y="3333750"/>
                </a:lnTo>
                <a:lnTo>
                  <a:pt x="38100" y="3333750"/>
                </a:lnTo>
                <a:cubicBezTo>
                  <a:pt x="17072" y="3333750"/>
                  <a:pt x="0" y="3316678"/>
                  <a:pt x="0" y="3295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0" name="Shape 18"/>
          <p:cNvSpPr/>
          <p:nvPr/>
        </p:nvSpPr>
        <p:spPr>
          <a:xfrm>
            <a:off x="8356521" y="14097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1" name="Shape 19"/>
          <p:cNvSpPr/>
          <p:nvPr/>
        </p:nvSpPr>
        <p:spPr>
          <a:xfrm>
            <a:off x="8466058" y="15430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8928021" y="1409700"/>
            <a:ext cx="2533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&amp; Knowledge Innovation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356521" y="2019300"/>
            <a:ext cx="3343275" cy="2343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Improved deployment efficiency through architecture guides and diagrams, establishing standardized processes and knowledge sharing practices.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81000" y="4747259"/>
            <a:ext cx="5619750" cy="1733550"/>
          </a:xfrm>
          <a:custGeom>
            <a:avLst/>
            <a:gdLst/>
            <a:ahLst/>
            <a:cxnLst/>
            <a:rect l="l" t="t" r="r" b="b"/>
            <a:pathLst>
              <a:path w="5619750" h="1733550">
                <a:moveTo>
                  <a:pt x="114293" y="0"/>
                </a:moveTo>
                <a:lnTo>
                  <a:pt x="5505457" y="0"/>
                </a:lnTo>
                <a:cubicBezTo>
                  <a:pt x="5568579" y="0"/>
                  <a:pt x="5619750" y="51171"/>
                  <a:pt x="5619750" y="114293"/>
                </a:cubicBezTo>
                <a:lnTo>
                  <a:pt x="5619750" y="1619257"/>
                </a:lnTo>
                <a:cubicBezTo>
                  <a:pt x="5619750" y="1682379"/>
                  <a:pt x="5568579" y="1733550"/>
                  <a:pt x="5505457" y="1733550"/>
                </a:cubicBezTo>
                <a:lnTo>
                  <a:pt x="114293" y="1733550"/>
                </a:lnTo>
                <a:cubicBezTo>
                  <a:pt x="51171" y="1733550"/>
                  <a:pt x="0" y="1682379"/>
                  <a:pt x="0" y="161925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/>
              </a:gs>
              <a:gs pos="100000">
                <a:srgbClr val="486AAE">
                  <a:alpha val="90000"/>
                </a:srgbClr>
              </a:gs>
            </a:gsLst>
            <a:lin ang="0" scaled="1"/>
          </a:gradFill>
          <a:ln/>
        </p:spPr>
      </p:sp>
      <p:sp>
        <p:nvSpPr>
          <p:cNvPr id="25" name="Text 23"/>
          <p:cNvSpPr/>
          <p:nvPr/>
        </p:nvSpPr>
        <p:spPr>
          <a:xfrm>
            <a:off x="609600" y="4975859"/>
            <a:ext cx="525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Innovation Areas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13410" y="5398769"/>
            <a:ext cx="1607820" cy="845820"/>
          </a:xfrm>
          <a:custGeom>
            <a:avLst/>
            <a:gdLst/>
            <a:ahLst/>
            <a:cxnLst/>
            <a:rect l="l" t="t" r="r" b="b"/>
            <a:pathLst>
              <a:path w="1607820" h="845820">
                <a:moveTo>
                  <a:pt x="76200" y="0"/>
                </a:moveTo>
                <a:lnTo>
                  <a:pt x="1531620" y="0"/>
                </a:lnTo>
                <a:cubicBezTo>
                  <a:pt x="1573704" y="0"/>
                  <a:pt x="1607820" y="34116"/>
                  <a:pt x="1607820" y="76200"/>
                </a:cubicBezTo>
                <a:lnTo>
                  <a:pt x="1607820" y="769620"/>
                </a:lnTo>
                <a:cubicBezTo>
                  <a:pt x="1607820" y="811704"/>
                  <a:pt x="1573704" y="845820"/>
                  <a:pt x="1531620" y="845820"/>
                </a:cubicBezTo>
                <a:lnTo>
                  <a:pt x="76200" y="845820"/>
                </a:lnTo>
                <a:cubicBezTo>
                  <a:pt x="34116" y="845820"/>
                  <a:pt x="0" y="811704"/>
                  <a:pt x="0" y="7696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1290638" y="5554977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27439" y="44023"/>
                </a:moveTo>
                <a:cubicBezTo>
                  <a:pt x="230832" y="40630"/>
                  <a:pt x="236503" y="41478"/>
                  <a:pt x="238199" y="45943"/>
                </a:cubicBezTo>
                <a:cubicBezTo>
                  <a:pt x="241236" y="53846"/>
                  <a:pt x="242888" y="62463"/>
                  <a:pt x="242888" y="71438"/>
                </a:cubicBezTo>
                <a:cubicBezTo>
                  <a:pt x="242888" y="110907"/>
                  <a:pt x="210919" y="142875"/>
                  <a:pt x="171450" y="142875"/>
                </a:cubicBezTo>
                <a:cubicBezTo>
                  <a:pt x="163637" y="142875"/>
                  <a:pt x="156091" y="141625"/>
                  <a:pt x="149036" y="139303"/>
                </a:cubicBezTo>
                <a:lnTo>
                  <a:pt x="65589" y="222751"/>
                </a:lnTo>
                <a:cubicBezTo>
                  <a:pt x="53042" y="235297"/>
                  <a:pt x="32683" y="235297"/>
                  <a:pt x="20136" y="222751"/>
                </a:cubicBezTo>
                <a:cubicBezTo>
                  <a:pt x="7590" y="210205"/>
                  <a:pt x="7590" y="189845"/>
                  <a:pt x="20136" y="177299"/>
                </a:cubicBezTo>
                <a:lnTo>
                  <a:pt x="103584" y="93851"/>
                </a:lnTo>
                <a:cubicBezTo>
                  <a:pt x="101263" y="86797"/>
                  <a:pt x="100013" y="79296"/>
                  <a:pt x="100013" y="71438"/>
                </a:cubicBezTo>
                <a:cubicBezTo>
                  <a:pt x="100013" y="31968"/>
                  <a:pt x="131981" y="0"/>
                  <a:pt x="171450" y="0"/>
                </a:cubicBezTo>
                <a:cubicBezTo>
                  <a:pt x="180424" y="0"/>
                  <a:pt x="189041" y="1652"/>
                  <a:pt x="196944" y="4688"/>
                </a:cubicBezTo>
                <a:cubicBezTo>
                  <a:pt x="201409" y="6385"/>
                  <a:pt x="202213" y="12055"/>
                  <a:pt x="198864" y="15448"/>
                </a:cubicBezTo>
                <a:lnTo>
                  <a:pt x="159261" y="55052"/>
                </a:lnTo>
                <a:cubicBezTo>
                  <a:pt x="157922" y="56391"/>
                  <a:pt x="157163" y="58222"/>
                  <a:pt x="157163" y="60097"/>
                </a:cubicBezTo>
                <a:lnTo>
                  <a:pt x="157163" y="78581"/>
                </a:lnTo>
                <a:cubicBezTo>
                  <a:pt x="157163" y="82510"/>
                  <a:pt x="160377" y="85725"/>
                  <a:pt x="164306" y="85725"/>
                </a:cubicBezTo>
                <a:lnTo>
                  <a:pt x="182791" y="85725"/>
                </a:lnTo>
                <a:cubicBezTo>
                  <a:pt x="184666" y="85725"/>
                  <a:pt x="186497" y="84966"/>
                  <a:pt x="187836" y="83627"/>
                </a:cubicBezTo>
                <a:lnTo>
                  <a:pt x="227439" y="44023"/>
                </a:ln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28" name="Text 26"/>
          <p:cNvSpPr/>
          <p:nvPr/>
        </p:nvSpPr>
        <p:spPr>
          <a:xfrm>
            <a:off x="731520" y="5859777"/>
            <a:ext cx="137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Troubleshooting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2385060" y="5398769"/>
            <a:ext cx="1607820" cy="845820"/>
          </a:xfrm>
          <a:custGeom>
            <a:avLst/>
            <a:gdLst/>
            <a:ahLst/>
            <a:cxnLst/>
            <a:rect l="l" t="t" r="r" b="b"/>
            <a:pathLst>
              <a:path w="1607820" h="845820">
                <a:moveTo>
                  <a:pt x="76200" y="0"/>
                </a:moveTo>
                <a:lnTo>
                  <a:pt x="1531620" y="0"/>
                </a:lnTo>
                <a:cubicBezTo>
                  <a:pt x="1573704" y="0"/>
                  <a:pt x="1607820" y="34116"/>
                  <a:pt x="1607820" y="76200"/>
                </a:cubicBezTo>
                <a:lnTo>
                  <a:pt x="1607820" y="769620"/>
                </a:lnTo>
                <a:cubicBezTo>
                  <a:pt x="1607820" y="811704"/>
                  <a:pt x="1573704" y="845820"/>
                  <a:pt x="1531620" y="845820"/>
                </a:cubicBezTo>
                <a:lnTo>
                  <a:pt x="76200" y="845820"/>
                </a:lnTo>
                <a:cubicBezTo>
                  <a:pt x="34116" y="845820"/>
                  <a:pt x="0" y="811704"/>
                  <a:pt x="0" y="7696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3076575" y="555497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157163"/>
                </a:lnTo>
                <a:cubicBezTo>
                  <a:pt x="0" y="172923"/>
                  <a:pt x="12814" y="185738"/>
                  <a:pt x="28575" y="185738"/>
                </a:cubicBezTo>
                <a:lnTo>
                  <a:pt x="92869" y="185738"/>
                </a:lnTo>
                <a:lnTo>
                  <a:pt x="85725" y="207169"/>
                </a:lnTo>
                <a:lnTo>
                  <a:pt x="53578" y="207169"/>
                </a:lnTo>
                <a:cubicBezTo>
                  <a:pt x="47640" y="207169"/>
                  <a:pt x="42863" y="211946"/>
                  <a:pt x="42863" y="217884"/>
                </a:cubicBezTo>
                <a:cubicBezTo>
                  <a:pt x="42863" y="223823"/>
                  <a:pt x="47640" y="228600"/>
                  <a:pt x="53578" y="228600"/>
                </a:cubicBezTo>
                <a:lnTo>
                  <a:pt x="175022" y="228600"/>
                </a:lnTo>
                <a:cubicBezTo>
                  <a:pt x="180960" y="228600"/>
                  <a:pt x="185738" y="223823"/>
                  <a:pt x="185738" y="217884"/>
                </a:cubicBezTo>
                <a:cubicBezTo>
                  <a:pt x="185738" y="211946"/>
                  <a:pt x="180960" y="207169"/>
                  <a:pt x="175022" y="207169"/>
                </a:cubicBezTo>
                <a:lnTo>
                  <a:pt x="142875" y="207169"/>
                </a:lnTo>
                <a:lnTo>
                  <a:pt x="135731" y="185738"/>
                </a:lnTo>
                <a:lnTo>
                  <a:pt x="200025" y="185738"/>
                </a:lnTo>
                <a:cubicBezTo>
                  <a:pt x="215786" y="185738"/>
                  <a:pt x="228600" y="172923"/>
                  <a:pt x="228600" y="157163"/>
                </a:cubicBezTo>
                <a:lnTo>
                  <a:pt x="228600" y="42863"/>
                </a:lnTo>
                <a:cubicBezTo>
                  <a:pt x="228600" y="27102"/>
                  <a:pt x="215786" y="14288"/>
                  <a:pt x="200025" y="14288"/>
                </a:cubicBezTo>
                <a:lnTo>
                  <a:pt x="28575" y="14288"/>
                </a:lnTo>
                <a:close/>
                <a:moveTo>
                  <a:pt x="42863" y="42863"/>
                </a:move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lnTo>
                  <a:pt x="200025" y="128588"/>
                </a:lnTo>
                <a:cubicBezTo>
                  <a:pt x="200025" y="136490"/>
                  <a:pt x="193640" y="142875"/>
                  <a:pt x="185738" y="142875"/>
                </a:cubicBezTo>
                <a:lnTo>
                  <a:pt x="42863" y="142875"/>
                </a:lnTo>
                <a:cubicBezTo>
                  <a:pt x="34960" y="142875"/>
                  <a:pt x="28575" y="136490"/>
                  <a:pt x="28575" y="128588"/>
                </a:cubicBezTo>
                <a:lnTo>
                  <a:pt x="28575" y="57150"/>
                </a:lnTo>
                <a:cubicBezTo>
                  <a:pt x="28575" y="49247"/>
                  <a:pt x="34960" y="42863"/>
                  <a:pt x="42863" y="42863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1" name="Text 29"/>
          <p:cNvSpPr/>
          <p:nvPr/>
        </p:nvSpPr>
        <p:spPr>
          <a:xfrm>
            <a:off x="2503170" y="5859777"/>
            <a:ext cx="137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Monitoring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156710" y="5398769"/>
            <a:ext cx="1607820" cy="845820"/>
          </a:xfrm>
          <a:custGeom>
            <a:avLst/>
            <a:gdLst/>
            <a:ahLst/>
            <a:cxnLst/>
            <a:rect l="l" t="t" r="r" b="b"/>
            <a:pathLst>
              <a:path w="1607820" h="845820">
                <a:moveTo>
                  <a:pt x="76200" y="0"/>
                </a:moveTo>
                <a:lnTo>
                  <a:pt x="1531620" y="0"/>
                </a:lnTo>
                <a:cubicBezTo>
                  <a:pt x="1573704" y="0"/>
                  <a:pt x="1607820" y="34116"/>
                  <a:pt x="1607820" y="76200"/>
                </a:cubicBezTo>
                <a:lnTo>
                  <a:pt x="1607820" y="769620"/>
                </a:lnTo>
                <a:cubicBezTo>
                  <a:pt x="1607820" y="811704"/>
                  <a:pt x="1573704" y="845820"/>
                  <a:pt x="1531620" y="845820"/>
                </a:cubicBezTo>
                <a:lnTo>
                  <a:pt x="76200" y="845820"/>
                </a:lnTo>
                <a:cubicBezTo>
                  <a:pt x="34116" y="845820"/>
                  <a:pt x="0" y="811704"/>
                  <a:pt x="0" y="76962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4848225" y="5554977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85725" y="28575"/>
                </a:moveTo>
                <a:cubicBezTo>
                  <a:pt x="85725" y="20672"/>
                  <a:pt x="92110" y="14288"/>
                  <a:pt x="100013" y="14288"/>
                </a:cubicBezTo>
                <a:lnTo>
                  <a:pt x="128588" y="14288"/>
                </a:lnTo>
                <a:cubicBezTo>
                  <a:pt x="136490" y="14288"/>
                  <a:pt x="142875" y="20672"/>
                  <a:pt x="142875" y="28575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125016" y="71438"/>
                </a:lnTo>
                <a:lnTo>
                  <a:pt x="125016" y="100013"/>
                </a:lnTo>
                <a:lnTo>
                  <a:pt x="178594" y="100013"/>
                </a:lnTo>
                <a:cubicBezTo>
                  <a:pt x="196364" y="100013"/>
                  <a:pt x="210741" y="114389"/>
                  <a:pt x="210741" y="132159"/>
                </a:cubicBezTo>
                <a:lnTo>
                  <a:pt x="210741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185738" y="214313"/>
                </a:lnTo>
                <a:cubicBezTo>
                  <a:pt x="177835" y="214313"/>
                  <a:pt x="171450" y="207928"/>
                  <a:pt x="171450" y="200025"/>
                </a:cubicBezTo>
                <a:lnTo>
                  <a:pt x="171450" y="171450"/>
                </a:lnTo>
                <a:cubicBezTo>
                  <a:pt x="171450" y="163547"/>
                  <a:pt x="177835" y="157163"/>
                  <a:pt x="185738" y="157163"/>
                </a:cubicBezTo>
                <a:lnTo>
                  <a:pt x="189309" y="157163"/>
                </a:lnTo>
                <a:lnTo>
                  <a:pt x="189309" y="132159"/>
                </a:lnTo>
                <a:cubicBezTo>
                  <a:pt x="189309" y="126221"/>
                  <a:pt x="184532" y="121444"/>
                  <a:pt x="178594" y="121444"/>
                </a:cubicBezTo>
                <a:lnTo>
                  <a:pt x="125016" y="121444"/>
                </a:lnTo>
                <a:lnTo>
                  <a:pt x="125016" y="157163"/>
                </a:lnTo>
                <a:lnTo>
                  <a:pt x="128588" y="157163"/>
                </a:lnTo>
                <a:cubicBezTo>
                  <a:pt x="136490" y="157163"/>
                  <a:pt x="142875" y="163547"/>
                  <a:pt x="142875" y="171450"/>
                </a:cubicBezTo>
                <a:lnTo>
                  <a:pt x="142875" y="200025"/>
                </a:lnTo>
                <a:cubicBezTo>
                  <a:pt x="142875" y="207928"/>
                  <a:pt x="136490" y="214313"/>
                  <a:pt x="128588" y="214313"/>
                </a:cubicBezTo>
                <a:lnTo>
                  <a:pt x="100013" y="214313"/>
                </a:lnTo>
                <a:cubicBezTo>
                  <a:pt x="92110" y="214313"/>
                  <a:pt x="85725" y="207928"/>
                  <a:pt x="85725" y="200025"/>
                </a:cubicBezTo>
                <a:lnTo>
                  <a:pt x="85725" y="171450"/>
                </a:lnTo>
                <a:cubicBezTo>
                  <a:pt x="85725" y="163547"/>
                  <a:pt x="92110" y="157163"/>
                  <a:pt x="100013" y="157163"/>
                </a:cubicBezTo>
                <a:lnTo>
                  <a:pt x="103584" y="157163"/>
                </a:lnTo>
                <a:lnTo>
                  <a:pt x="103584" y="121444"/>
                </a:lnTo>
                <a:lnTo>
                  <a:pt x="50006" y="121444"/>
                </a:lnTo>
                <a:cubicBezTo>
                  <a:pt x="44068" y="121444"/>
                  <a:pt x="39291" y="126221"/>
                  <a:pt x="39291" y="132159"/>
                </a:cubicBezTo>
                <a:lnTo>
                  <a:pt x="39291" y="157163"/>
                </a:lnTo>
                <a:lnTo>
                  <a:pt x="42863" y="157163"/>
                </a:lnTo>
                <a:cubicBezTo>
                  <a:pt x="50765" y="157163"/>
                  <a:pt x="57150" y="163547"/>
                  <a:pt x="57150" y="171450"/>
                </a:cubicBezTo>
                <a:lnTo>
                  <a:pt x="57150" y="200025"/>
                </a:lnTo>
                <a:cubicBezTo>
                  <a:pt x="57150" y="207928"/>
                  <a:pt x="50765" y="214313"/>
                  <a:pt x="42863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71450"/>
                </a:lnTo>
                <a:cubicBezTo>
                  <a:pt x="0" y="163547"/>
                  <a:pt x="6385" y="157163"/>
                  <a:pt x="14288" y="157163"/>
                </a:cubicBezTo>
                <a:lnTo>
                  <a:pt x="17859" y="157163"/>
                </a:lnTo>
                <a:lnTo>
                  <a:pt x="17859" y="132159"/>
                </a:lnTo>
                <a:cubicBezTo>
                  <a:pt x="17859" y="114389"/>
                  <a:pt x="32236" y="100013"/>
                  <a:pt x="50006" y="100013"/>
                </a:cubicBezTo>
                <a:lnTo>
                  <a:pt x="103584" y="100013"/>
                </a:lnTo>
                <a:lnTo>
                  <a:pt x="103584" y="71438"/>
                </a:lnTo>
                <a:lnTo>
                  <a:pt x="100013" y="71438"/>
                </a:lnTo>
                <a:cubicBezTo>
                  <a:pt x="92110" y="71438"/>
                  <a:pt x="85725" y="65053"/>
                  <a:pt x="85725" y="57150"/>
                </a:cubicBezTo>
                <a:lnTo>
                  <a:pt x="85725" y="28575"/>
                </a:ln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4" name="Text 32"/>
          <p:cNvSpPr/>
          <p:nvPr/>
        </p:nvSpPr>
        <p:spPr>
          <a:xfrm>
            <a:off x="4274820" y="5859777"/>
            <a:ext cx="1371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91250" y="4747259"/>
            <a:ext cx="5619750" cy="1733550"/>
          </a:xfrm>
          <a:custGeom>
            <a:avLst/>
            <a:gdLst/>
            <a:ahLst/>
            <a:cxnLst/>
            <a:rect l="l" t="t" r="r" b="b"/>
            <a:pathLst>
              <a:path w="5619750" h="1733550">
                <a:moveTo>
                  <a:pt x="114293" y="0"/>
                </a:moveTo>
                <a:lnTo>
                  <a:pt x="5505457" y="0"/>
                </a:lnTo>
                <a:cubicBezTo>
                  <a:pt x="5568579" y="0"/>
                  <a:pt x="5619750" y="51171"/>
                  <a:pt x="5619750" y="114293"/>
                </a:cubicBezTo>
                <a:lnTo>
                  <a:pt x="5619750" y="1619257"/>
                </a:lnTo>
                <a:cubicBezTo>
                  <a:pt x="5619750" y="1682379"/>
                  <a:pt x="5568579" y="1733550"/>
                  <a:pt x="5505457" y="1733550"/>
                </a:cubicBezTo>
                <a:lnTo>
                  <a:pt x="114293" y="1733550"/>
                </a:lnTo>
                <a:cubicBezTo>
                  <a:pt x="51171" y="1733550"/>
                  <a:pt x="0" y="1682379"/>
                  <a:pt x="0" y="161925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/>
              </a:gs>
              <a:gs pos="100000">
                <a:srgbClr val="009900">
                  <a:alpha val="90000"/>
                </a:srgbClr>
              </a:gs>
            </a:gsLst>
            <a:lin ang="0" scaled="1"/>
          </a:gradFill>
          <a:ln/>
        </p:spPr>
      </p:sp>
      <p:sp>
        <p:nvSpPr>
          <p:cNvPr id="36" name="Text 34"/>
          <p:cNvSpPr/>
          <p:nvPr/>
        </p:nvSpPr>
        <p:spPr>
          <a:xfrm>
            <a:off x="6419850" y="4975859"/>
            <a:ext cx="5257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Approach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23660" y="5398769"/>
            <a:ext cx="598170" cy="598170"/>
          </a:xfrm>
          <a:custGeom>
            <a:avLst/>
            <a:gdLst/>
            <a:ahLst/>
            <a:cxnLst/>
            <a:rect l="l" t="t" r="r" b="b"/>
            <a:pathLst>
              <a:path w="598170" h="598170">
                <a:moveTo>
                  <a:pt x="114298" y="0"/>
                </a:moveTo>
                <a:lnTo>
                  <a:pt x="483872" y="0"/>
                </a:lnTo>
                <a:cubicBezTo>
                  <a:pt x="546955" y="0"/>
                  <a:pt x="598170" y="51215"/>
                  <a:pt x="598170" y="114298"/>
                </a:cubicBezTo>
                <a:lnTo>
                  <a:pt x="598170" y="483872"/>
                </a:lnTo>
                <a:cubicBezTo>
                  <a:pt x="598170" y="546997"/>
                  <a:pt x="546997" y="598170"/>
                  <a:pt x="483872" y="598170"/>
                </a:cubicBezTo>
                <a:lnTo>
                  <a:pt x="114298" y="598170"/>
                </a:lnTo>
                <a:cubicBezTo>
                  <a:pt x="51215" y="598170"/>
                  <a:pt x="0" y="546955"/>
                  <a:pt x="0" y="483872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0160">
            <a:solidFill>
              <a:srgbClr val="FFFFFF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584156" y="5556884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71438" y="178594"/>
                </a:moveTo>
                <a:lnTo>
                  <a:pt x="13674" y="178594"/>
                </a:lnTo>
                <a:cubicBezTo>
                  <a:pt x="-223" y="178594"/>
                  <a:pt x="-8762" y="163469"/>
                  <a:pt x="-1619" y="151526"/>
                </a:cubicBezTo>
                <a:lnTo>
                  <a:pt x="27905" y="102301"/>
                </a:lnTo>
                <a:cubicBezTo>
                  <a:pt x="32761" y="94208"/>
                  <a:pt x="41467" y="89297"/>
                  <a:pt x="50899" y="89297"/>
                </a:cubicBezTo>
                <a:lnTo>
                  <a:pt x="103919" y="89297"/>
                </a:lnTo>
                <a:cubicBezTo>
                  <a:pt x="146391" y="17357"/>
                  <a:pt x="209736" y="13729"/>
                  <a:pt x="252096" y="19924"/>
                </a:cubicBezTo>
                <a:cubicBezTo>
                  <a:pt x="259240" y="20985"/>
                  <a:pt x="264821" y="26566"/>
                  <a:pt x="265826" y="33654"/>
                </a:cubicBezTo>
                <a:cubicBezTo>
                  <a:pt x="272021" y="76014"/>
                  <a:pt x="268393" y="139359"/>
                  <a:pt x="196453" y="181831"/>
                </a:cubicBezTo>
                <a:lnTo>
                  <a:pt x="196453" y="234851"/>
                </a:lnTo>
                <a:cubicBezTo>
                  <a:pt x="196453" y="244283"/>
                  <a:pt x="191542" y="252989"/>
                  <a:pt x="183449" y="257845"/>
                </a:cubicBezTo>
                <a:lnTo>
                  <a:pt x="134224" y="287369"/>
                </a:lnTo>
                <a:cubicBezTo>
                  <a:pt x="122337" y="294512"/>
                  <a:pt x="107156" y="285917"/>
                  <a:pt x="107156" y="272076"/>
                </a:cubicBezTo>
                <a:lnTo>
                  <a:pt x="107156" y="214313"/>
                </a:lnTo>
                <a:cubicBezTo>
                  <a:pt x="107156" y="194611"/>
                  <a:pt x="91139" y="178594"/>
                  <a:pt x="71438" y="178594"/>
                </a:cubicBezTo>
                <a:lnTo>
                  <a:pt x="71382" y="178594"/>
                </a:lnTo>
                <a:close/>
                <a:moveTo>
                  <a:pt x="223242" y="89297"/>
                </a:moveTo>
                <a:cubicBezTo>
                  <a:pt x="223242" y="74512"/>
                  <a:pt x="211238" y="62508"/>
                  <a:pt x="196453" y="62508"/>
                </a:cubicBezTo>
                <a:cubicBezTo>
                  <a:pt x="181668" y="62508"/>
                  <a:pt x="169664" y="74512"/>
                  <a:pt x="169664" y="89297"/>
                </a:cubicBezTo>
                <a:cubicBezTo>
                  <a:pt x="169664" y="104082"/>
                  <a:pt x="181668" y="116086"/>
                  <a:pt x="196453" y="116086"/>
                </a:cubicBezTo>
                <a:cubicBezTo>
                  <a:pt x="211238" y="116086"/>
                  <a:pt x="223242" y="104082"/>
                  <a:pt x="223242" y="8929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9" name="Text 37"/>
          <p:cNvSpPr/>
          <p:nvPr/>
        </p:nvSpPr>
        <p:spPr>
          <a:xfrm>
            <a:off x="7181850" y="5414009"/>
            <a:ext cx="33623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Proactive &amp; Solution-Oriented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181850" y="5756788"/>
            <a:ext cx="3324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Continuous improvement mindset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381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3" name="Text 1"/>
          <p:cNvSpPr/>
          <p:nvPr/>
        </p:nvSpPr>
        <p:spPr>
          <a:xfrm>
            <a:off x="503634" y="533400"/>
            <a:ext cx="304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07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952500" y="381000"/>
            <a:ext cx="3867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spc="53" kern="0" dirty="0">
                <a:solidFill>
                  <a:srgbClr val="486AA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Leadership &amp; Mentorship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952500" y="571500"/>
            <a:ext cx="39719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Elevating Team Capability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219200"/>
            <a:ext cx="5600700" cy="1885950"/>
          </a:xfrm>
          <a:custGeom>
            <a:avLst/>
            <a:gdLst/>
            <a:ahLst/>
            <a:cxnLst/>
            <a:rect l="l" t="t" r="r" b="b"/>
            <a:pathLst>
              <a:path w="5600700" h="1885950">
                <a:moveTo>
                  <a:pt x="38100" y="0"/>
                </a:moveTo>
                <a:lnTo>
                  <a:pt x="5486393" y="0"/>
                </a:lnTo>
                <a:cubicBezTo>
                  <a:pt x="5549523" y="0"/>
                  <a:pt x="5600700" y="51177"/>
                  <a:pt x="5600700" y="114307"/>
                </a:cubicBezTo>
                <a:lnTo>
                  <a:pt x="5600700" y="1771643"/>
                </a:lnTo>
                <a:cubicBezTo>
                  <a:pt x="5600700" y="1834773"/>
                  <a:pt x="5549523" y="1885950"/>
                  <a:pt x="5486393" y="1885950"/>
                </a:cubicBezTo>
                <a:lnTo>
                  <a:pt x="38100" y="1885950"/>
                </a:lnTo>
                <a:cubicBezTo>
                  <a:pt x="17072" y="1885950"/>
                  <a:pt x="0" y="1868878"/>
                  <a:pt x="0" y="1847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>
                  <a:alpha val="10000"/>
                </a:srgbClr>
              </a:gs>
              <a:gs pos="100000">
                <a:srgbClr val="486AAE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400050" y="1219200"/>
            <a:ext cx="38100" cy="1885950"/>
          </a:xfrm>
          <a:custGeom>
            <a:avLst/>
            <a:gdLst/>
            <a:ahLst/>
            <a:cxnLst/>
            <a:rect l="l" t="t" r="r" b="b"/>
            <a:pathLst>
              <a:path w="38100" h="1885950">
                <a:moveTo>
                  <a:pt x="38100" y="0"/>
                </a:moveTo>
                <a:lnTo>
                  <a:pt x="38100" y="0"/>
                </a:lnTo>
                <a:lnTo>
                  <a:pt x="38100" y="1885950"/>
                </a:lnTo>
                <a:lnTo>
                  <a:pt x="38100" y="1885950"/>
                </a:lnTo>
                <a:cubicBezTo>
                  <a:pt x="17072" y="1885950"/>
                  <a:pt x="0" y="1868878"/>
                  <a:pt x="0" y="1847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8" name="Shape 6"/>
          <p:cNvSpPr/>
          <p:nvPr/>
        </p:nvSpPr>
        <p:spPr>
          <a:xfrm>
            <a:off x="647700" y="1447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486AAE"/>
          </a:solidFill>
          <a:ln/>
        </p:spPr>
      </p:sp>
      <p:sp>
        <p:nvSpPr>
          <p:cNvPr id="9" name="Shape 7"/>
          <p:cNvSpPr/>
          <p:nvPr/>
        </p:nvSpPr>
        <p:spPr>
          <a:xfrm>
            <a:off x="771525" y="16002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1333500" y="1447800"/>
            <a:ext cx="2095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External Team Guidance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47700" y="2133600"/>
            <a:ext cx="52006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Provided guidance to external teams on deployment activities, sharing expertise and ensuring successful implementation across organizational boundaries.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10300" y="1219200"/>
            <a:ext cx="5600700" cy="1885950"/>
          </a:xfrm>
          <a:custGeom>
            <a:avLst/>
            <a:gdLst/>
            <a:ahLst/>
            <a:cxnLst/>
            <a:rect l="l" t="t" r="r" b="b"/>
            <a:pathLst>
              <a:path w="5600700" h="1885950">
                <a:moveTo>
                  <a:pt x="38100" y="0"/>
                </a:moveTo>
                <a:lnTo>
                  <a:pt x="5486393" y="0"/>
                </a:lnTo>
                <a:cubicBezTo>
                  <a:pt x="5549523" y="0"/>
                  <a:pt x="5600700" y="51177"/>
                  <a:pt x="5600700" y="114307"/>
                </a:cubicBezTo>
                <a:lnTo>
                  <a:pt x="5600700" y="1771643"/>
                </a:lnTo>
                <a:cubicBezTo>
                  <a:pt x="5600700" y="1834773"/>
                  <a:pt x="5549523" y="1885950"/>
                  <a:pt x="5486393" y="1885950"/>
                </a:cubicBezTo>
                <a:lnTo>
                  <a:pt x="38100" y="1885950"/>
                </a:lnTo>
                <a:cubicBezTo>
                  <a:pt x="17072" y="1885950"/>
                  <a:pt x="0" y="1868878"/>
                  <a:pt x="0" y="1847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FF9900">
                  <a:alpha val="10000"/>
                </a:srgbClr>
              </a:gs>
              <a:gs pos="100000">
                <a:srgbClr val="FF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3" name="Shape 11"/>
          <p:cNvSpPr/>
          <p:nvPr/>
        </p:nvSpPr>
        <p:spPr>
          <a:xfrm>
            <a:off x="6210300" y="1219200"/>
            <a:ext cx="38100" cy="1885950"/>
          </a:xfrm>
          <a:custGeom>
            <a:avLst/>
            <a:gdLst/>
            <a:ahLst/>
            <a:cxnLst/>
            <a:rect l="l" t="t" r="r" b="b"/>
            <a:pathLst>
              <a:path w="38100" h="1885950">
                <a:moveTo>
                  <a:pt x="38100" y="0"/>
                </a:moveTo>
                <a:lnTo>
                  <a:pt x="38100" y="0"/>
                </a:lnTo>
                <a:lnTo>
                  <a:pt x="38100" y="1885950"/>
                </a:lnTo>
                <a:lnTo>
                  <a:pt x="38100" y="1885950"/>
                </a:lnTo>
                <a:cubicBezTo>
                  <a:pt x="17072" y="1885950"/>
                  <a:pt x="0" y="1868878"/>
                  <a:pt x="0" y="18478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4" name="Shape 12"/>
          <p:cNvSpPr/>
          <p:nvPr/>
        </p:nvSpPr>
        <p:spPr>
          <a:xfrm>
            <a:off x="6457950" y="1447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15" name="Shape 13"/>
          <p:cNvSpPr/>
          <p:nvPr/>
        </p:nvSpPr>
        <p:spPr>
          <a:xfrm>
            <a:off x="6581775" y="16002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57150" y="42863"/>
                </a:moveTo>
                <a:cubicBezTo>
                  <a:pt x="57150" y="27102"/>
                  <a:pt x="69964" y="14288"/>
                  <a:pt x="85725" y="14288"/>
                </a:cubicBezTo>
                <a:lnTo>
                  <a:pt x="242888" y="14288"/>
                </a:lnTo>
                <a:cubicBezTo>
                  <a:pt x="258648" y="14288"/>
                  <a:pt x="271463" y="27102"/>
                  <a:pt x="271463" y="42863"/>
                </a:cubicBezTo>
                <a:lnTo>
                  <a:pt x="271463" y="150019"/>
                </a:lnTo>
                <a:lnTo>
                  <a:pt x="228600" y="150019"/>
                </a:lnTo>
                <a:lnTo>
                  <a:pt x="228600" y="142875"/>
                </a:lnTo>
                <a:cubicBezTo>
                  <a:pt x="228600" y="134972"/>
                  <a:pt x="222215" y="128588"/>
                  <a:pt x="214313" y="128588"/>
                </a:cubicBezTo>
                <a:lnTo>
                  <a:pt x="185738" y="128588"/>
                </a:lnTo>
                <a:cubicBezTo>
                  <a:pt x="177835" y="128588"/>
                  <a:pt x="171450" y="134972"/>
                  <a:pt x="171450" y="142875"/>
                </a:cubicBezTo>
                <a:lnTo>
                  <a:pt x="171450" y="150019"/>
                </a:lnTo>
                <a:lnTo>
                  <a:pt x="113809" y="150019"/>
                </a:lnTo>
                <a:cubicBezTo>
                  <a:pt x="118676" y="141625"/>
                  <a:pt x="121444" y="131847"/>
                  <a:pt x="121444" y="121444"/>
                </a:cubicBezTo>
                <a:cubicBezTo>
                  <a:pt x="121444" y="89877"/>
                  <a:pt x="95860" y="64294"/>
                  <a:pt x="64294" y="64294"/>
                </a:cubicBezTo>
                <a:cubicBezTo>
                  <a:pt x="61883" y="64294"/>
                  <a:pt x="59472" y="64428"/>
                  <a:pt x="57150" y="64740"/>
                </a:cubicBezTo>
                <a:lnTo>
                  <a:pt x="57150" y="42863"/>
                </a:lnTo>
                <a:close/>
                <a:moveTo>
                  <a:pt x="148679" y="200025"/>
                </a:moveTo>
                <a:cubicBezTo>
                  <a:pt x="146402" y="189220"/>
                  <a:pt x="141402" y="179442"/>
                  <a:pt x="134347" y="171450"/>
                </a:cubicBezTo>
                <a:lnTo>
                  <a:pt x="271463" y="171450"/>
                </a:lnTo>
                <a:cubicBezTo>
                  <a:pt x="271463" y="187211"/>
                  <a:pt x="258648" y="200025"/>
                  <a:pt x="242888" y="200025"/>
                </a:cubicBezTo>
                <a:lnTo>
                  <a:pt x="148679" y="200025"/>
                </a:lnTo>
                <a:close/>
                <a:moveTo>
                  <a:pt x="28575" y="121444"/>
                </a:moveTo>
                <a:cubicBezTo>
                  <a:pt x="28575" y="101730"/>
                  <a:pt x="44580" y="85725"/>
                  <a:pt x="64294" y="85725"/>
                </a:cubicBezTo>
                <a:cubicBezTo>
                  <a:pt x="84007" y="85725"/>
                  <a:pt x="100013" y="101730"/>
                  <a:pt x="100013" y="121444"/>
                </a:cubicBezTo>
                <a:cubicBezTo>
                  <a:pt x="100013" y="141157"/>
                  <a:pt x="84007" y="157163"/>
                  <a:pt x="64294" y="157163"/>
                </a:cubicBezTo>
                <a:cubicBezTo>
                  <a:pt x="44580" y="157163"/>
                  <a:pt x="28575" y="141157"/>
                  <a:pt x="28575" y="121444"/>
                </a:cubicBezTo>
                <a:close/>
                <a:moveTo>
                  <a:pt x="0" y="214313"/>
                </a:moveTo>
                <a:cubicBezTo>
                  <a:pt x="0" y="190649"/>
                  <a:pt x="19199" y="171450"/>
                  <a:pt x="42863" y="171450"/>
                </a:cubicBezTo>
                <a:lnTo>
                  <a:pt x="85725" y="171450"/>
                </a:lnTo>
                <a:cubicBezTo>
                  <a:pt x="109389" y="171450"/>
                  <a:pt x="128588" y="190649"/>
                  <a:pt x="128588" y="214313"/>
                </a:cubicBezTo>
                <a:cubicBezTo>
                  <a:pt x="128588" y="222215"/>
                  <a:pt x="122203" y="228600"/>
                  <a:pt x="114300" y="228600"/>
                </a:cubicBezTo>
                <a:lnTo>
                  <a:pt x="14288" y="228600"/>
                </a:lnTo>
                <a:cubicBezTo>
                  <a:pt x="6385" y="228600"/>
                  <a:pt x="0" y="222215"/>
                  <a:pt x="0" y="21431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6" name="Text 14"/>
          <p:cNvSpPr/>
          <p:nvPr/>
        </p:nvSpPr>
        <p:spPr>
          <a:xfrm>
            <a:off x="7143750" y="1447800"/>
            <a:ext cx="13525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Peer Mentoring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457950" y="2133600"/>
            <a:ext cx="52006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Mentored peers on AWS and DevOps best practices, significantly elevating the team's overall technical capability and knowledge sharing culture.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3295650"/>
            <a:ext cx="11410950" cy="1619250"/>
          </a:xfrm>
          <a:custGeom>
            <a:avLst/>
            <a:gdLst/>
            <a:ahLst/>
            <a:cxnLst/>
            <a:rect l="l" t="t" r="r" b="b"/>
            <a:pathLst>
              <a:path w="11410950" h="1619250">
                <a:moveTo>
                  <a:pt x="38100" y="0"/>
                </a:moveTo>
                <a:lnTo>
                  <a:pt x="11296647" y="0"/>
                </a:lnTo>
                <a:cubicBezTo>
                  <a:pt x="11359733" y="0"/>
                  <a:pt x="11410950" y="51217"/>
                  <a:pt x="11410950" y="114303"/>
                </a:cubicBezTo>
                <a:lnTo>
                  <a:pt x="11410950" y="1504947"/>
                </a:lnTo>
                <a:cubicBezTo>
                  <a:pt x="11410950" y="1568033"/>
                  <a:pt x="11359733" y="1619250"/>
                  <a:pt x="11296647" y="1619250"/>
                </a:cubicBezTo>
                <a:lnTo>
                  <a:pt x="38100" y="1619250"/>
                </a:lnTo>
                <a:cubicBezTo>
                  <a:pt x="17072" y="1619250"/>
                  <a:pt x="0" y="1602178"/>
                  <a:pt x="0" y="15811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gradFill rotWithShape="1" flip="none">
            <a:gsLst>
              <a:gs pos="0">
                <a:srgbClr val="009900">
                  <a:alpha val="10000"/>
                </a:srgbClr>
              </a:gs>
              <a:gs pos="100000">
                <a:srgbClr val="009900">
                  <a:alpha val="5000"/>
                </a:srgbClr>
              </a:gs>
            </a:gsLst>
            <a:lin ang="2700000" scaled="1"/>
          </a:gradFill>
          <a:ln/>
        </p:spPr>
      </p:sp>
      <p:sp>
        <p:nvSpPr>
          <p:cNvPr id="19" name="Shape 17"/>
          <p:cNvSpPr/>
          <p:nvPr/>
        </p:nvSpPr>
        <p:spPr>
          <a:xfrm>
            <a:off x="400050" y="3295650"/>
            <a:ext cx="38100" cy="1619250"/>
          </a:xfrm>
          <a:custGeom>
            <a:avLst/>
            <a:gdLst/>
            <a:ahLst/>
            <a:cxnLst/>
            <a:rect l="l" t="t" r="r" b="b"/>
            <a:pathLst>
              <a:path w="38100" h="1619250">
                <a:moveTo>
                  <a:pt x="38100" y="0"/>
                </a:moveTo>
                <a:lnTo>
                  <a:pt x="38100" y="0"/>
                </a:lnTo>
                <a:lnTo>
                  <a:pt x="38100" y="1619250"/>
                </a:lnTo>
                <a:lnTo>
                  <a:pt x="38100" y="1619250"/>
                </a:lnTo>
                <a:cubicBezTo>
                  <a:pt x="17072" y="1619250"/>
                  <a:pt x="0" y="1602178"/>
                  <a:pt x="0" y="15811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0" name="Shape 18"/>
          <p:cNvSpPr/>
          <p:nvPr/>
        </p:nvSpPr>
        <p:spPr>
          <a:xfrm>
            <a:off x="647700" y="35242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1" name="Shape 19"/>
          <p:cNvSpPr/>
          <p:nvPr/>
        </p:nvSpPr>
        <p:spPr>
          <a:xfrm>
            <a:off x="800100" y="36766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9740" y="16207"/>
                </a:moveTo>
                <a:cubicBezTo>
                  <a:pt x="64606" y="19601"/>
                  <a:pt x="65767" y="26298"/>
                  <a:pt x="62374" y="31120"/>
                </a:cubicBezTo>
                <a:lnTo>
                  <a:pt x="37371" y="66839"/>
                </a:lnTo>
                <a:cubicBezTo>
                  <a:pt x="35540" y="69428"/>
                  <a:pt x="32683" y="71080"/>
                  <a:pt x="29513" y="71348"/>
                </a:cubicBezTo>
                <a:cubicBezTo>
                  <a:pt x="26343" y="71616"/>
                  <a:pt x="23217" y="70545"/>
                  <a:pt x="20985" y="68312"/>
                </a:cubicBezTo>
                <a:lnTo>
                  <a:pt x="3125" y="50453"/>
                </a:lnTo>
                <a:cubicBezTo>
                  <a:pt x="-1027" y="46256"/>
                  <a:pt x="-1027" y="39469"/>
                  <a:pt x="3125" y="35272"/>
                </a:cubicBezTo>
                <a:cubicBezTo>
                  <a:pt x="7278" y="31075"/>
                  <a:pt x="14109" y="31120"/>
                  <a:pt x="18306" y="35272"/>
                </a:cubicBezTo>
                <a:lnTo>
                  <a:pt x="27146" y="44113"/>
                </a:lnTo>
                <a:lnTo>
                  <a:pt x="44827" y="18842"/>
                </a:lnTo>
                <a:cubicBezTo>
                  <a:pt x="48220" y="13975"/>
                  <a:pt x="54918" y="12814"/>
                  <a:pt x="59740" y="16207"/>
                </a:cubicBezTo>
                <a:close/>
                <a:moveTo>
                  <a:pt x="59740" y="87645"/>
                </a:moveTo>
                <a:cubicBezTo>
                  <a:pt x="64606" y="91038"/>
                  <a:pt x="65767" y="97735"/>
                  <a:pt x="62374" y="102557"/>
                </a:cubicBezTo>
                <a:lnTo>
                  <a:pt x="37371" y="138276"/>
                </a:lnTo>
                <a:cubicBezTo>
                  <a:pt x="35540" y="140866"/>
                  <a:pt x="32683" y="142518"/>
                  <a:pt x="29513" y="142786"/>
                </a:cubicBezTo>
                <a:cubicBezTo>
                  <a:pt x="26343" y="143054"/>
                  <a:pt x="23217" y="141982"/>
                  <a:pt x="20985" y="139750"/>
                </a:cubicBezTo>
                <a:lnTo>
                  <a:pt x="3125" y="121890"/>
                </a:lnTo>
                <a:cubicBezTo>
                  <a:pt x="-1072" y="117693"/>
                  <a:pt x="-1072" y="110907"/>
                  <a:pt x="3125" y="106754"/>
                </a:cubicBezTo>
                <a:cubicBezTo>
                  <a:pt x="7322" y="102602"/>
                  <a:pt x="14109" y="102557"/>
                  <a:pt x="18261" y="106754"/>
                </a:cubicBezTo>
                <a:lnTo>
                  <a:pt x="27102" y="115595"/>
                </a:lnTo>
                <a:lnTo>
                  <a:pt x="44782" y="90324"/>
                </a:lnTo>
                <a:cubicBezTo>
                  <a:pt x="48176" y="85457"/>
                  <a:pt x="54873" y="84296"/>
                  <a:pt x="59695" y="87690"/>
                </a:cubicBezTo>
                <a:close/>
                <a:moveTo>
                  <a:pt x="100013" y="42863"/>
                </a:moveTo>
                <a:cubicBezTo>
                  <a:pt x="100013" y="34960"/>
                  <a:pt x="106397" y="28575"/>
                  <a:pt x="114300" y="28575"/>
                </a:cubicBezTo>
                <a:lnTo>
                  <a:pt x="214313" y="28575"/>
                </a:lnTo>
                <a:cubicBezTo>
                  <a:pt x="222215" y="28575"/>
                  <a:pt x="228600" y="34960"/>
                  <a:pt x="228600" y="42863"/>
                </a:cubicBezTo>
                <a:cubicBezTo>
                  <a:pt x="228600" y="50765"/>
                  <a:pt x="222215" y="57150"/>
                  <a:pt x="214313" y="57150"/>
                </a:cubicBezTo>
                <a:lnTo>
                  <a:pt x="114300" y="57150"/>
                </a:lnTo>
                <a:cubicBezTo>
                  <a:pt x="106397" y="57150"/>
                  <a:pt x="100013" y="50765"/>
                  <a:pt x="100013" y="42863"/>
                </a:cubicBezTo>
                <a:close/>
                <a:moveTo>
                  <a:pt x="100013" y="114300"/>
                </a:moveTo>
                <a:cubicBezTo>
                  <a:pt x="100013" y="106397"/>
                  <a:pt x="106397" y="100013"/>
                  <a:pt x="114300" y="100013"/>
                </a:cubicBezTo>
                <a:lnTo>
                  <a:pt x="214313" y="100013"/>
                </a:lnTo>
                <a:cubicBezTo>
                  <a:pt x="222215" y="100013"/>
                  <a:pt x="228600" y="106397"/>
                  <a:pt x="228600" y="114300"/>
                </a:cubicBezTo>
                <a:cubicBezTo>
                  <a:pt x="228600" y="122203"/>
                  <a:pt x="222215" y="128588"/>
                  <a:pt x="214313" y="128588"/>
                </a:cubicBezTo>
                <a:lnTo>
                  <a:pt x="114300" y="128588"/>
                </a:lnTo>
                <a:cubicBezTo>
                  <a:pt x="106397" y="128588"/>
                  <a:pt x="100013" y="122203"/>
                  <a:pt x="100013" y="114300"/>
                </a:cubicBezTo>
                <a:close/>
                <a:moveTo>
                  <a:pt x="71438" y="185738"/>
                </a:moveTo>
                <a:cubicBezTo>
                  <a:pt x="71438" y="177835"/>
                  <a:pt x="77822" y="171450"/>
                  <a:pt x="85725" y="171450"/>
                </a:cubicBezTo>
                <a:lnTo>
                  <a:pt x="214313" y="171450"/>
                </a:lnTo>
                <a:cubicBezTo>
                  <a:pt x="222215" y="171450"/>
                  <a:pt x="228600" y="177835"/>
                  <a:pt x="228600" y="185738"/>
                </a:cubicBezTo>
                <a:cubicBezTo>
                  <a:pt x="228600" y="193640"/>
                  <a:pt x="222215" y="200025"/>
                  <a:pt x="214313" y="200025"/>
                </a:cubicBezTo>
                <a:lnTo>
                  <a:pt x="85725" y="200025"/>
                </a:lnTo>
                <a:cubicBezTo>
                  <a:pt x="77822" y="200025"/>
                  <a:pt x="71438" y="193640"/>
                  <a:pt x="71438" y="185738"/>
                </a:cubicBezTo>
                <a:close/>
                <a:moveTo>
                  <a:pt x="28575" y="167878"/>
                </a:moveTo>
                <a:cubicBezTo>
                  <a:pt x="38432" y="167878"/>
                  <a:pt x="46434" y="175881"/>
                  <a:pt x="46434" y="185738"/>
                </a:cubicBezTo>
                <a:cubicBezTo>
                  <a:pt x="46434" y="195594"/>
                  <a:pt x="38432" y="203597"/>
                  <a:pt x="28575" y="203597"/>
                </a:cubicBezTo>
                <a:cubicBezTo>
                  <a:pt x="18718" y="203597"/>
                  <a:pt x="10716" y="195594"/>
                  <a:pt x="10716" y="185738"/>
                </a:cubicBezTo>
                <a:cubicBezTo>
                  <a:pt x="10716" y="175881"/>
                  <a:pt x="18718" y="167878"/>
                  <a:pt x="28575" y="16787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20"/>
          <p:cNvSpPr/>
          <p:nvPr/>
        </p:nvSpPr>
        <p:spPr>
          <a:xfrm>
            <a:off x="1333500" y="3524250"/>
            <a:ext cx="10344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1A1A1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Team Operations Management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33500" y="3905250"/>
            <a:ext cx="10325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A1A1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Successfully managed team operations including task assignment, WSRs, and Scrums, ensuring efficient workflow and clear communication.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1333500" y="4305300"/>
            <a:ext cx="1838325" cy="381000"/>
          </a:xfrm>
          <a:custGeom>
            <a:avLst/>
            <a:gdLst/>
            <a:ahLst/>
            <a:cxnLst/>
            <a:rect l="l" t="t" r="r" b="b"/>
            <a:pathLst>
              <a:path w="1838325" h="381000">
                <a:moveTo>
                  <a:pt x="190500" y="0"/>
                </a:moveTo>
                <a:lnTo>
                  <a:pt x="1647825" y="0"/>
                </a:lnTo>
                <a:cubicBezTo>
                  <a:pt x="1752965" y="0"/>
                  <a:pt x="1838325" y="85360"/>
                  <a:pt x="1838325" y="190500"/>
                </a:cubicBezTo>
                <a:lnTo>
                  <a:pt x="1838325" y="190500"/>
                </a:lnTo>
                <a:cubicBezTo>
                  <a:pt x="1838325" y="295640"/>
                  <a:pt x="1752965" y="381000"/>
                  <a:pt x="1647825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9900">
              <a:alpha val="1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1524000" y="44196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92690" y="9525"/>
                </a:moveTo>
                <a:lnTo>
                  <a:pt x="95250" y="9525"/>
                </a:lnTo>
                <a:cubicBezTo>
                  <a:pt x="105757" y="9525"/>
                  <a:pt x="114300" y="18068"/>
                  <a:pt x="114300" y="28575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28575"/>
                </a:lnTo>
                <a:cubicBezTo>
                  <a:pt x="0" y="18068"/>
                  <a:pt x="8543" y="9525"/>
                  <a:pt x="19050" y="9525"/>
                </a:cubicBezTo>
                <a:lnTo>
                  <a:pt x="21610" y="9525"/>
                </a:lnTo>
                <a:cubicBezTo>
                  <a:pt x="24884" y="3840"/>
                  <a:pt x="31046" y="0"/>
                  <a:pt x="38100" y="0"/>
                </a:cubicBezTo>
                <a:lnTo>
                  <a:pt x="76200" y="0"/>
                </a:lnTo>
                <a:cubicBezTo>
                  <a:pt x="83254" y="0"/>
                  <a:pt x="89416" y="3840"/>
                  <a:pt x="92690" y="9525"/>
                </a:cubicBezTo>
                <a:close/>
                <a:moveTo>
                  <a:pt x="73819" y="33338"/>
                </a:moveTo>
                <a:cubicBezTo>
                  <a:pt x="77778" y="33338"/>
                  <a:pt x="80962" y="30153"/>
                  <a:pt x="80962" y="26194"/>
                </a:cubicBezTo>
                <a:cubicBezTo>
                  <a:pt x="80962" y="22235"/>
                  <a:pt x="77778" y="19050"/>
                  <a:pt x="73819" y="19050"/>
                </a:cubicBezTo>
                <a:lnTo>
                  <a:pt x="40481" y="19050"/>
                </a:lnTo>
                <a:cubicBezTo>
                  <a:pt x="36522" y="19050"/>
                  <a:pt x="33338" y="22235"/>
                  <a:pt x="33338" y="26194"/>
                </a:cubicBezTo>
                <a:cubicBezTo>
                  <a:pt x="33338" y="30153"/>
                  <a:pt x="36522" y="33338"/>
                  <a:pt x="40481" y="33338"/>
                </a:cubicBezTo>
                <a:lnTo>
                  <a:pt x="73819" y="33338"/>
                </a:lnTo>
                <a:close/>
                <a:moveTo>
                  <a:pt x="38100" y="76200"/>
                </a:moveTo>
                <a:cubicBezTo>
                  <a:pt x="38100" y="70943"/>
                  <a:pt x="33832" y="66675"/>
                  <a:pt x="28575" y="66675"/>
                </a:cubicBezTo>
                <a:cubicBezTo>
                  <a:pt x="23318" y="66675"/>
                  <a:pt x="19050" y="70943"/>
                  <a:pt x="19050" y="76200"/>
                </a:cubicBezTo>
                <a:cubicBezTo>
                  <a:pt x="19050" y="81457"/>
                  <a:pt x="23318" y="85725"/>
                  <a:pt x="28575" y="85725"/>
                </a:cubicBezTo>
                <a:cubicBezTo>
                  <a:pt x="33832" y="85725"/>
                  <a:pt x="38100" y="81457"/>
                  <a:pt x="38100" y="76200"/>
                </a:cubicBezTo>
                <a:close/>
                <a:moveTo>
                  <a:pt x="47625" y="76200"/>
                </a:moveTo>
                <a:cubicBezTo>
                  <a:pt x="47625" y="80159"/>
                  <a:pt x="50810" y="83344"/>
                  <a:pt x="54769" y="83344"/>
                </a:cubicBezTo>
                <a:lnTo>
                  <a:pt x="88106" y="83344"/>
                </a:lnTo>
                <a:cubicBezTo>
                  <a:pt x="92065" y="83344"/>
                  <a:pt x="95250" y="80159"/>
                  <a:pt x="95250" y="76200"/>
                </a:cubicBezTo>
                <a:cubicBezTo>
                  <a:pt x="95250" y="72241"/>
                  <a:pt x="92065" y="69056"/>
                  <a:pt x="88106" y="69056"/>
                </a:cubicBezTo>
                <a:lnTo>
                  <a:pt x="54769" y="69056"/>
                </a:lnTo>
                <a:cubicBezTo>
                  <a:pt x="50810" y="69056"/>
                  <a:pt x="47625" y="72241"/>
                  <a:pt x="47625" y="76200"/>
                </a:cubicBezTo>
                <a:close/>
                <a:moveTo>
                  <a:pt x="47625" y="114300"/>
                </a:moveTo>
                <a:cubicBezTo>
                  <a:pt x="47625" y="118259"/>
                  <a:pt x="50810" y="121444"/>
                  <a:pt x="54769" y="121444"/>
                </a:cubicBezTo>
                <a:lnTo>
                  <a:pt x="88106" y="121444"/>
                </a:lnTo>
                <a:cubicBezTo>
                  <a:pt x="92065" y="121444"/>
                  <a:pt x="95250" y="118259"/>
                  <a:pt x="95250" y="114300"/>
                </a:cubicBezTo>
                <a:cubicBezTo>
                  <a:pt x="95250" y="110341"/>
                  <a:pt x="92065" y="107156"/>
                  <a:pt x="88106" y="107156"/>
                </a:cubicBezTo>
                <a:lnTo>
                  <a:pt x="54769" y="107156"/>
                </a:lnTo>
                <a:cubicBezTo>
                  <a:pt x="50810" y="107156"/>
                  <a:pt x="47625" y="110341"/>
                  <a:pt x="47625" y="114300"/>
                </a:cubicBezTo>
                <a:close/>
                <a:moveTo>
                  <a:pt x="28575" y="123825"/>
                </a:moveTo>
                <a:cubicBezTo>
                  <a:pt x="33832" y="123825"/>
                  <a:pt x="38100" y="119557"/>
                  <a:pt x="38100" y="114300"/>
                </a:cubicBezTo>
                <a:cubicBezTo>
                  <a:pt x="38100" y="109043"/>
                  <a:pt x="33832" y="104775"/>
                  <a:pt x="28575" y="104775"/>
                </a:cubicBezTo>
                <a:cubicBezTo>
                  <a:pt x="23318" y="104775"/>
                  <a:pt x="19050" y="109043"/>
                  <a:pt x="19050" y="114300"/>
                </a:cubicBezTo>
                <a:cubicBezTo>
                  <a:pt x="19050" y="119557"/>
                  <a:pt x="23318" y="123825"/>
                  <a:pt x="28575" y="123825"/>
                </a:cubicBez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6" name="Text 24"/>
          <p:cNvSpPr/>
          <p:nvPr/>
        </p:nvSpPr>
        <p:spPr>
          <a:xfrm>
            <a:off x="1524000" y="4305300"/>
            <a:ext cx="1724025" cy="3810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 Management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281482" y="4305300"/>
            <a:ext cx="1771650" cy="381000"/>
          </a:xfrm>
          <a:custGeom>
            <a:avLst/>
            <a:gdLst/>
            <a:ahLst/>
            <a:cxnLst/>
            <a:rect l="l" t="t" r="r" b="b"/>
            <a:pathLst>
              <a:path w="1771650" h="381000">
                <a:moveTo>
                  <a:pt x="190500" y="0"/>
                </a:moveTo>
                <a:lnTo>
                  <a:pt x="1581150" y="0"/>
                </a:lnTo>
                <a:cubicBezTo>
                  <a:pt x="1686290" y="0"/>
                  <a:pt x="1771650" y="85360"/>
                  <a:pt x="1771650" y="190500"/>
                </a:cubicBezTo>
                <a:lnTo>
                  <a:pt x="1771650" y="190500"/>
                </a:lnTo>
                <a:cubicBezTo>
                  <a:pt x="1771650" y="295640"/>
                  <a:pt x="1686290" y="381000"/>
                  <a:pt x="158115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9900">
              <a:alpha val="1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3471982" y="4419600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29" name="Text 27"/>
          <p:cNvSpPr/>
          <p:nvPr/>
        </p:nvSpPr>
        <p:spPr>
          <a:xfrm>
            <a:off x="3471982" y="4305300"/>
            <a:ext cx="1657350" cy="3810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WSR &amp; Reporting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170051" y="4305300"/>
            <a:ext cx="1781175" cy="381000"/>
          </a:xfrm>
          <a:custGeom>
            <a:avLst/>
            <a:gdLst/>
            <a:ahLst/>
            <a:cxnLst/>
            <a:rect l="l" t="t" r="r" b="b"/>
            <a:pathLst>
              <a:path w="1781175" h="381000">
                <a:moveTo>
                  <a:pt x="190500" y="0"/>
                </a:moveTo>
                <a:lnTo>
                  <a:pt x="1590675" y="0"/>
                </a:lnTo>
                <a:cubicBezTo>
                  <a:pt x="1695815" y="0"/>
                  <a:pt x="1781175" y="85360"/>
                  <a:pt x="1781175" y="190500"/>
                </a:cubicBezTo>
                <a:lnTo>
                  <a:pt x="1781175" y="190500"/>
                </a:lnTo>
                <a:cubicBezTo>
                  <a:pt x="1781175" y="295640"/>
                  <a:pt x="1695815" y="381000"/>
                  <a:pt x="1590675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009900">
              <a:alpha val="1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5322451" y="4419600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95250" y="4763"/>
                </a:moveTo>
                <a:cubicBezTo>
                  <a:pt x="112335" y="4763"/>
                  <a:pt x="126206" y="18634"/>
                  <a:pt x="126206" y="35719"/>
                </a:cubicBezTo>
                <a:cubicBezTo>
                  <a:pt x="126206" y="52804"/>
                  <a:pt x="112335" y="66675"/>
                  <a:pt x="95250" y="66675"/>
                </a:cubicBezTo>
                <a:cubicBezTo>
                  <a:pt x="78165" y="66675"/>
                  <a:pt x="64294" y="52804"/>
                  <a:pt x="64294" y="35719"/>
                </a:cubicBezTo>
                <a:cubicBezTo>
                  <a:pt x="64294" y="18634"/>
                  <a:pt x="78165" y="4763"/>
                  <a:pt x="95250" y="4763"/>
                </a:cubicBezTo>
                <a:close/>
                <a:moveTo>
                  <a:pt x="28575" y="26194"/>
                </a:moveTo>
                <a:cubicBezTo>
                  <a:pt x="40403" y="26194"/>
                  <a:pt x="50006" y="35797"/>
                  <a:pt x="50006" y="47625"/>
                </a:cubicBezTo>
                <a:cubicBezTo>
                  <a:pt x="50006" y="59453"/>
                  <a:pt x="40403" y="69056"/>
                  <a:pt x="28575" y="69056"/>
                </a:cubicBezTo>
                <a:cubicBezTo>
                  <a:pt x="16747" y="69056"/>
                  <a:pt x="7144" y="59453"/>
                  <a:pt x="7144" y="47625"/>
                </a:cubicBezTo>
                <a:cubicBezTo>
                  <a:pt x="7144" y="35797"/>
                  <a:pt x="16747" y="26194"/>
                  <a:pt x="28575" y="26194"/>
                </a:cubicBezTo>
                <a:close/>
                <a:moveTo>
                  <a:pt x="0" y="123825"/>
                </a:moveTo>
                <a:cubicBezTo>
                  <a:pt x="0" y="102781"/>
                  <a:pt x="17056" y="85725"/>
                  <a:pt x="38100" y="85725"/>
                </a:cubicBezTo>
                <a:cubicBezTo>
                  <a:pt x="41910" y="85725"/>
                  <a:pt x="45601" y="86291"/>
                  <a:pt x="49084" y="87332"/>
                </a:cubicBezTo>
                <a:cubicBezTo>
                  <a:pt x="39291" y="98286"/>
                  <a:pt x="33338" y="112752"/>
                  <a:pt x="33338" y="128588"/>
                </a:cubicBezTo>
                <a:lnTo>
                  <a:pt x="33338" y="133350"/>
                </a:lnTo>
                <a:cubicBezTo>
                  <a:pt x="33338" y="136743"/>
                  <a:pt x="34052" y="139958"/>
                  <a:pt x="35332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23825"/>
                </a:lnTo>
                <a:close/>
                <a:moveTo>
                  <a:pt x="155168" y="142875"/>
                </a:moveTo>
                <a:cubicBezTo>
                  <a:pt x="156448" y="139958"/>
                  <a:pt x="157163" y="136743"/>
                  <a:pt x="157163" y="133350"/>
                </a:cubicBezTo>
                <a:lnTo>
                  <a:pt x="157163" y="128588"/>
                </a:lnTo>
                <a:cubicBezTo>
                  <a:pt x="157163" y="112752"/>
                  <a:pt x="151209" y="98286"/>
                  <a:pt x="141416" y="87332"/>
                </a:cubicBezTo>
                <a:cubicBezTo>
                  <a:pt x="144899" y="86291"/>
                  <a:pt x="148590" y="85725"/>
                  <a:pt x="152400" y="85725"/>
                </a:cubicBezTo>
                <a:cubicBezTo>
                  <a:pt x="173444" y="85725"/>
                  <a:pt x="190500" y="102781"/>
                  <a:pt x="190500" y="123825"/>
                </a:cubicBezTo>
                <a:lnTo>
                  <a:pt x="190500" y="133350"/>
                </a:lnTo>
                <a:cubicBezTo>
                  <a:pt x="190500" y="138619"/>
                  <a:pt x="186244" y="142875"/>
                  <a:pt x="180975" y="142875"/>
                </a:cubicBezTo>
                <a:lnTo>
                  <a:pt x="155168" y="142875"/>
                </a:lnTo>
                <a:close/>
                <a:moveTo>
                  <a:pt x="140494" y="47625"/>
                </a:moveTo>
                <a:cubicBezTo>
                  <a:pt x="140494" y="35797"/>
                  <a:pt x="150097" y="26194"/>
                  <a:pt x="161925" y="26194"/>
                </a:cubicBezTo>
                <a:cubicBezTo>
                  <a:pt x="173753" y="26194"/>
                  <a:pt x="183356" y="35797"/>
                  <a:pt x="183356" y="47625"/>
                </a:cubicBezTo>
                <a:cubicBezTo>
                  <a:pt x="183356" y="59453"/>
                  <a:pt x="173753" y="69056"/>
                  <a:pt x="161925" y="69056"/>
                </a:cubicBezTo>
                <a:cubicBezTo>
                  <a:pt x="150097" y="69056"/>
                  <a:pt x="140494" y="59453"/>
                  <a:pt x="140494" y="47625"/>
                </a:cubicBezTo>
                <a:close/>
                <a:moveTo>
                  <a:pt x="47625" y="128588"/>
                </a:moveTo>
                <a:cubicBezTo>
                  <a:pt x="47625" y="102275"/>
                  <a:pt x="68937" y="80962"/>
                  <a:pt x="95250" y="80962"/>
                </a:cubicBezTo>
                <a:cubicBezTo>
                  <a:pt x="121563" y="80962"/>
                  <a:pt x="142875" y="102275"/>
                  <a:pt x="142875" y="128588"/>
                </a:cubicBezTo>
                <a:lnTo>
                  <a:pt x="142875" y="133350"/>
                </a:lnTo>
                <a:cubicBezTo>
                  <a:pt x="142875" y="138619"/>
                  <a:pt x="138619" y="142875"/>
                  <a:pt x="133350" y="142875"/>
                </a:cubicBezTo>
                <a:lnTo>
                  <a:pt x="57150" y="142875"/>
                </a:lnTo>
                <a:cubicBezTo>
                  <a:pt x="51881" y="142875"/>
                  <a:pt x="47625" y="138619"/>
                  <a:pt x="47625" y="133350"/>
                </a:cubicBezTo>
                <a:lnTo>
                  <a:pt x="47625" y="128588"/>
                </a:lnTo>
                <a:close/>
              </a:path>
            </a:pathLst>
          </a:custGeom>
          <a:solidFill>
            <a:srgbClr val="009900"/>
          </a:solidFill>
          <a:ln/>
        </p:spPr>
      </p:sp>
      <p:sp>
        <p:nvSpPr>
          <p:cNvPr id="32" name="Text 30"/>
          <p:cNvSpPr/>
          <p:nvPr/>
        </p:nvSpPr>
        <p:spPr>
          <a:xfrm>
            <a:off x="5360551" y="4305300"/>
            <a:ext cx="1666875" cy="381000"/>
          </a:xfrm>
          <a:prstGeom prst="rect">
            <a:avLst/>
          </a:prstGeom>
          <a:noFill/>
          <a:ln/>
        </p:spPr>
        <p:txBody>
          <a:bodyPr wrap="square" lIns="152400" tIns="76200" rIns="152400" bIns="7620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0099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Scrum Facilitation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381000" y="5105400"/>
            <a:ext cx="11430000" cy="1733550"/>
          </a:xfrm>
          <a:custGeom>
            <a:avLst/>
            <a:gdLst/>
            <a:ahLst/>
            <a:cxnLst/>
            <a:rect l="l" t="t" r="r" b="b"/>
            <a:pathLst>
              <a:path w="11430000" h="1733550">
                <a:moveTo>
                  <a:pt x="114293" y="0"/>
                </a:moveTo>
                <a:lnTo>
                  <a:pt x="11315707" y="0"/>
                </a:lnTo>
                <a:cubicBezTo>
                  <a:pt x="11378829" y="0"/>
                  <a:pt x="11430000" y="51171"/>
                  <a:pt x="11430000" y="114293"/>
                </a:cubicBezTo>
                <a:lnTo>
                  <a:pt x="11430000" y="1619257"/>
                </a:lnTo>
                <a:cubicBezTo>
                  <a:pt x="11430000" y="1682379"/>
                  <a:pt x="11378829" y="1733550"/>
                  <a:pt x="11315707" y="1733550"/>
                </a:cubicBezTo>
                <a:lnTo>
                  <a:pt x="114293" y="1733550"/>
                </a:lnTo>
                <a:cubicBezTo>
                  <a:pt x="51171" y="1733550"/>
                  <a:pt x="0" y="1682379"/>
                  <a:pt x="0" y="161925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gradFill rotWithShape="1" flip="none">
            <a:gsLst>
              <a:gs pos="0">
                <a:srgbClr val="486AAE"/>
              </a:gs>
              <a:gs pos="100000">
                <a:srgbClr val="486AAE">
                  <a:alpha val="90000"/>
                </a:srgbClr>
              </a:gs>
            </a:gsLst>
            <a:lin ang="0" scaled="1"/>
          </a:gradFill>
          <a:ln/>
        </p:spPr>
      </p:sp>
      <p:sp>
        <p:nvSpPr>
          <p:cNvPr id="34" name="Text 32"/>
          <p:cNvSpPr/>
          <p:nvPr/>
        </p:nvSpPr>
        <p:spPr>
          <a:xfrm>
            <a:off x="561975" y="5334000"/>
            <a:ext cx="11068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Leadership Areas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3410" y="5795010"/>
            <a:ext cx="2065020" cy="807720"/>
          </a:xfrm>
          <a:custGeom>
            <a:avLst/>
            <a:gdLst/>
            <a:ahLst/>
            <a:cxnLst/>
            <a:rect l="l" t="t" r="r" b="b"/>
            <a:pathLst>
              <a:path w="2065020" h="807720">
                <a:moveTo>
                  <a:pt x="76200" y="0"/>
                </a:moveTo>
                <a:lnTo>
                  <a:pt x="1988820" y="0"/>
                </a:lnTo>
                <a:cubicBezTo>
                  <a:pt x="2030904" y="0"/>
                  <a:pt x="2065020" y="34116"/>
                  <a:pt x="2065020" y="76200"/>
                </a:cubicBezTo>
                <a:lnTo>
                  <a:pt x="2065020" y="731520"/>
                </a:lnTo>
                <a:cubicBezTo>
                  <a:pt x="2065020" y="773604"/>
                  <a:pt x="2030904" y="807720"/>
                  <a:pt x="1988820" y="807720"/>
                </a:cubicBezTo>
                <a:lnTo>
                  <a:pt x="76200" y="807720"/>
                </a:lnTo>
                <a:cubicBezTo>
                  <a:pt x="34116" y="807720"/>
                  <a:pt x="0" y="773604"/>
                  <a:pt x="0" y="7315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1517333" y="5951218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0060" y="23753"/>
                </a:moveTo>
                <a:lnTo>
                  <a:pt x="68000" y="81617"/>
                </a:lnTo>
                <a:cubicBezTo>
                  <a:pt x="65946" y="83894"/>
                  <a:pt x="66035" y="87422"/>
                  <a:pt x="68223" y="89609"/>
                </a:cubicBezTo>
                <a:cubicBezTo>
                  <a:pt x="81841" y="103227"/>
                  <a:pt x="103942" y="103227"/>
                  <a:pt x="117559" y="89609"/>
                </a:cubicBezTo>
                <a:lnTo>
                  <a:pt x="131758" y="75411"/>
                </a:lnTo>
                <a:cubicBezTo>
                  <a:pt x="133633" y="73536"/>
                  <a:pt x="135999" y="72509"/>
                  <a:pt x="138410" y="72330"/>
                </a:cubicBezTo>
                <a:cubicBezTo>
                  <a:pt x="141446" y="72063"/>
                  <a:pt x="144572" y="73089"/>
                  <a:pt x="146893" y="75411"/>
                </a:cubicBezTo>
                <a:lnTo>
                  <a:pt x="225743" y="153591"/>
                </a:lnTo>
                <a:lnTo>
                  <a:pt x="257175" y="128588"/>
                </a:lnTo>
                <a:lnTo>
                  <a:pt x="257175" y="0"/>
                </a:lnTo>
                <a:lnTo>
                  <a:pt x="207169" y="28575"/>
                </a:lnTo>
                <a:lnTo>
                  <a:pt x="196542" y="21476"/>
                </a:lnTo>
                <a:cubicBezTo>
                  <a:pt x="189488" y="16788"/>
                  <a:pt x="181228" y="14288"/>
                  <a:pt x="172745" y="14288"/>
                </a:cubicBezTo>
                <a:lnTo>
                  <a:pt x="141312" y="14288"/>
                </a:lnTo>
                <a:cubicBezTo>
                  <a:pt x="140821" y="14288"/>
                  <a:pt x="140285" y="14288"/>
                  <a:pt x="139794" y="14332"/>
                </a:cubicBezTo>
                <a:cubicBezTo>
                  <a:pt x="132249" y="14734"/>
                  <a:pt x="125150" y="18127"/>
                  <a:pt x="120060" y="23753"/>
                </a:cubicBezTo>
                <a:close/>
                <a:moveTo>
                  <a:pt x="52060" y="67285"/>
                </a:moveTo>
                <a:lnTo>
                  <a:pt x="99745" y="14288"/>
                </a:lnTo>
                <a:lnTo>
                  <a:pt x="82064" y="14288"/>
                </a:lnTo>
                <a:cubicBezTo>
                  <a:pt x="70678" y="14288"/>
                  <a:pt x="59784" y="18797"/>
                  <a:pt x="51748" y="26834"/>
                </a:cubicBezTo>
                <a:lnTo>
                  <a:pt x="0" y="85725"/>
                </a:lnTo>
                <a:lnTo>
                  <a:pt x="0" y="242888"/>
                </a:lnTo>
                <a:lnTo>
                  <a:pt x="64294" y="182166"/>
                </a:lnTo>
                <a:lnTo>
                  <a:pt x="69830" y="186764"/>
                </a:lnTo>
                <a:cubicBezTo>
                  <a:pt x="80099" y="195337"/>
                  <a:pt x="93047" y="200025"/>
                  <a:pt x="106397" y="200025"/>
                </a:cubicBezTo>
                <a:lnTo>
                  <a:pt x="113407" y="200025"/>
                </a:lnTo>
                <a:lnTo>
                  <a:pt x="110282" y="196900"/>
                </a:lnTo>
                <a:cubicBezTo>
                  <a:pt x="106085" y="192703"/>
                  <a:pt x="106085" y="185916"/>
                  <a:pt x="110282" y="181764"/>
                </a:cubicBezTo>
                <a:cubicBezTo>
                  <a:pt x="114479" y="177611"/>
                  <a:pt x="121265" y="177567"/>
                  <a:pt x="125417" y="181764"/>
                </a:cubicBezTo>
                <a:lnTo>
                  <a:pt x="143723" y="200070"/>
                </a:lnTo>
                <a:lnTo>
                  <a:pt x="147742" y="200070"/>
                </a:lnTo>
                <a:cubicBezTo>
                  <a:pt x="156270" y="200070"/>
                  <a:pt x="164619" y="198150"/>
                  <a:pt x="172209" y="194578"/>
                </a:cubicBezTo>
                <a:lnTo>
                  <a:pt x="160288" y="182612"/>
                </a:lnTo>
                <a:cubicBezTo>
                  <a:pt x="156091" y="178415"/>
                  <a:pt x="156091" y="171629"/>
                  <a:pt x="160288" y="167476"/>
                </a:cubicBezTo>
                <a:cubicBezTo>
                  <a:pt x="164485" y="163324"/>
                  <a:pt x="171271" y="163279"/>
                  <a:pt x="175424" y="167476"/>
                </a:cubicBezTo>
                <a:lnTo>
                  <a:pt x="189711" y="181764"/>
                </a:lnTo>
                <a:lnTo>
                  <a:pt x="197525" y="173950"/>
                </a:lnTo>
                <a:cubicBezTo>
                  <a:pt x="201498" y="169977"/>
                  <a:pt x="202659" y="164217"/>
                  <a:pt x="200918" y="159172"/>
                </a:cubicBezTo>
                <a:lnTo>
                  <a:pt x="139348" y="98093"/>
                </a:lnTo>
                <a:lnTo>
                  <a:pt x="132695" y="104745"/>
                </a:lnTo>
                <a:cubicBezTo>
                  <a:pt x="110683" y="126757"/>
                  <a:pt x="75054" y="126757"/>
                  <a:pt x="53042" y="104745"/>
                </a:cubicBezTo>
                <a:cubicBezTo>
                  <a:pt x="42773" y="94476"/>
                  <a:pt x="42371" y="78001"/>
                  <a:pt x="52060" y="67241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37" name="Text 35"/>
          <p:cNvSpPr/>
          <p:nvPr/>
        </p:nvSpPr>
        <p:spPr>
          <a:xfrm>
            <a:off x="736283" y="6256018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External Team Support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2838450" y="5795010"/>
            <a:ext cx="2065020" cy="807720"/>
          </a:xfrm>
          <a:custGeom>
            <a:avLst/>
            <a:gdLst/>
            <a:ahLst/>
            <a:cxnLst/>
            <a:rect l="l" t="t" r="r" b="b"/>
            <a:pathLst>
              <a:path w="2065020" h="807720">
                <a:moveTo>
                  <a:pt x="76200" y="0"/>
                </a:moveTo>
                <a:lnTo>
                  <a:pt x="1988820" y="0"/>
                </a:lnTo>
                <a:cubicBezTo>
                  <a:pt x="2030904" y="0"/>
                  <a:pt x="2065020" y="34116"/>
                  <a:pt x="2065020" y="76200"/>
                </a:cubicBezTo>
                <a:lnTo>
                  <a:pt x="2065020" y="731520"/>
                </a:lnTo>
                <a:cubicBezTo>
                  <a:pt x="2065020" y="773604"/>
                  <a:pt x="2030904" y="807720"/>
                  <a:pt x="1988820" y="807720"/>
                </a:cubicBezTo>
                <a:lnTo>
                  <a:pt x="76200" y="807720"/>
                </a:lnTo>
                <a:cubicBezTo>
                  <a:pt x="34116" y="807720"/>
                  <a:pt x="0" y="773604"/>
                  <a:pt x="0" y="7315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3785235" y="5951218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9035" y="14288"/>
                </a:moveTo>
                <a:lnTo>
                  <a:pt x="142875" y="14288"/>
                </a:lnTo>
                <a:cubicBezTo>
                  <a:pt x="158636" y="14288"/>
                  <a:pt x="171450" y="27102"/>
                  <a:pt x="171450" y="42863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42863"/>
                </a:lnTo>
                <a:cubicBezTo>
                  <a:pt x="0" y="27102"/>
                  <a:pt x="12814" y="14288"/>
                  <a:pt x="28575" y="14288"/>
                </a:cubicBezTo>
                <a:lnTo>
                  <a:pt x="32415" y="14288"/>
                </a:lnTo>
                <a:cubicBezTo>
                  <a:pt x="37326" y="5760"/>
                  <a:pt x="46568" y="0"/>
                  <a:pt x="57150" y="0"/>
                </a:cubicBezTo>
                <a:lnTo>
                  <a:pt x="114300" y="0"/>
                </a:lnTo>
                <a:cubicBezTo>
                  <a:pt x="124882" y="0"/>
                  <a:pt x="134124" y="5760"/>
                  <a:pt x="139035" y="14288"/>
                </a:cubicBezTo>
                <a:close/>
                <a:moveTo>
                  <a:pt x="110728" y="50006"/>
                </a:moveTo>
                <a:cubicBezTo>
                  <a:pt x="116666" y="50006"/>
                  <a:pt x="121444" y="45229"/>
                  <a:pt x="121444" y="39291"/>
                </a:cubicBezTo>
                <a:cubicBezTo>
                  <a:pt x="121444" y="33352"/>
                  <a:pt x="116666" y="28575"/>
                  <a:pt x="110728" y="28575"/>
                </a:cubicBezTo>
                <a:lnTo>
                  <a:pt x="60722" y="28575"/>
                </a:lnTo>
                <a:cubicBezTo>
                  <a:pt x="54784" y="28575"/>
                  <a:pt x="50006" y="33352"/>
                  <a:pt x="50006" y="39291"/>
                </a:cubicBezTo>
                <a:cubicBezTo>
                  <a:pt x="50006" y="45229"/>
                  <a:pt x="54784" y="50006"/>
                  <a:pt x="60722" y="50006"/>
                </a:cubicBezTo>
                <a:lnTo>
                  <a:pt x="110728" y="50006"/>
                </a:lnTo>
                <a:close/>
                <a:moveTo>
                  <a:pt x="123408" y="116398"/>
                </a:moveTo>
                <a:cubicBezTo>
                  <a:pt x="126534" y="111398"/>
                  <a:pt x="125016" y="104790"/>
                  <a:pt x="120015" y="101620"/>
                </a:cubicBezTo>
                <a:cubicBezTo>
                  <a:pt x="115014" y="98450"/>
                  <a:pt x="108406" y="100013"/>
                  <a:pt x="105236" y="105013"/>
                </a:cubicBezTo>
                <a:lnTo>
                  <a:pt x="77822" y="148903"/>
                </a:lnTo>
                <a:lnTo>
                  <a:pt x="65767" y="132829"/>
                </a:lnTo>
                <a:cubicBezTo>
                  <a:pt x="62195" y="128096"/>
                  <a:pt x="55498" y="127114"/>
                  <a:pt x="50765" y="130686"/>
                </a:cubicBezTo>
                <a:cubicBezTo>
                  <a:pt x="46033" y="134258"/>
                  <a:pt x="45050" y="140955"/>
                  <a:pt x="48622" y="145688"/>
                </a:cubicBezTo>
                <a:lnTo>
                  <a:pt x="70053" y="174263"/>
                </a:lnTo>
                <a:cubicBezTo>
                  <a:pt x="72152" y="177076"/>
                  <a:pt x="75545" y="178683"/>
                  <a:pt x="79072" y="178549"/>
                </a:cubicBezTo>
                <a:cubicBezTo>
                  <a:pt x="82600" y="178415"/>
                  <a:pt x="85814" y="176540"/>
                  <a:pt x="87690" y="173504"/>
                </a:cubicBezTo>
                <a:lnTo>
                  <a:pt x="123408" y="116354"/>
                </a:ln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0" name="Text 38"/>
          <p:cNvSpPr/>
          <p:nvPr/>
        </p:nvSpPr>
        <p:spPr>
          <a:xfrm>
            <a:off x="2961322" y="6256018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Task Management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063490" y="5795010"/>
            <a:ext cx="2065020" cy="807720"/>
          </a:xfrm>
          <a:custGeom>
            <a:avLst/>
            <a:gdLst/>
            <a:ahLst/>
            <a:cxnLst/>
            <a:rect l="l" t="t" r="r" b="b"/>
            <a:pathLst>
              <a:path w="2065020" h="807720">
                <a:moveTo>
                  <a:pt x="76200" y="0"/>
                </a:moveTo>
                <a:lnTo>
                  <a:pt x="1988820" y="0"/>
                </a:lnTo>
                <a:cubicBezTo>
                  <a:pt x="2030904" y="0"/>
                  <a:pt x="2065020" y="34116"/>
                  <a:pt x="2065020" y="76200"/>
                </a:cubicBezTo>
                <a:lnTo>
                  <a:pt x="2065020" y="731520"/>
                </a:lnTo>
                <a:cubicBezTo>
                  <a:pt x="2065020" y="773604"/>
                  <a:pt x="2030904" y="807720"/>
                  <a:pt x="1988820" y="807720"/>
                </a:cubicBezTo>
                <a:lnTo>
                  <a:pt x="76200" y="807720"/>
                </a:lnTo>
                <a:cubicBezTo>
                  <a:pt x="34116" y="807720"/>
                  <a:pt x="0" y="773604"/>
                  <a:pt x="0" y="7315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5981700" y="595121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288" y="14288"/>
                </a:moveTo>
                <a:cubicBezTo>
                  <a:pt x="22190" y="14288"/>
                  <a:pt x="28575" y="20672"/>
                  <a:pt x="28575" y="28575"/>
                </a:cubicBezTo>
                <a:lnTo>
                  <a:pt x="28575" y="178594"/>
                </a:lnTo>
                <a:cubicBezTo>
                  <a:pt x="28575" y="182523"/>
                  <a:pt x="31790" y="185738"/>
                  <a:pt x="35719" y="185738"/>
                </a:cubicBezTo>
                <a:lnTo>
                  <a:pt x="214313" y="185738"/>
                </a:lnTo>
                <a:cubicBezTo>
                  <a:pt x="222215" y="185738"/>
                  <a:pt x="228600" y="192122"/>
                  <a:pt x="228600" y="200025"/>
                </a:cubicBezTo>
                <a:cubicBezTo>
                  <a:pt x="228600" y="207928"/>
                  <a:pt x="222215" y="214313"/>
                  <a:pt x="214313" y="214313"/>
                </a:cubicBezTo>
                <a:lnTo>
                  <a:pt x="35719" y="214313"/>
                </a:lnTo>
                <a:cubicBezTo>
                  <a:pt x="15984" y="214313"/>
                  <a:pt x="0" y="198328"/>
                  <a:pt x="0" y="178594"/>
                </a:cubicBezTo>
                <a:lnTo>
                  <a:pt x="0" y="28575"/>
                </a:lnTo>
                <a:cubicBezTo>
                  <a:pt x="0" y="20672"/>
                  <a:pt x="6385" y="14288"/>
                  <a:pt x="14288" y="14288"/>
                </a:cubicBezTo>
                <a:close/>
                <a:moveTo>
                  <a:pt x="57150" y="42863"/>
                </a:moveTo>
                <a:cubicBezTo>
                  <a:pt x="57150" y="34960"/>
                  <a:pt x="63535" y="28575"/>
                  <a:pt x="71438" y="28575"/>
                </a:cubicBezTo>
                <a:lnTo>
                  <a:pt x="157163" y="28575"/>
                </a:lnTo>
                <a:cubicBezTo>
                  <a:pt x="165065" y="28575"/>
                  <a:pt x="171450" y="34960"/>
                  <a:pt x="171450" y="42863"/>
                </a:cubicBezTo>
                <a:cubicBezTo>
                  <a:pt x="171450" y="50765"/>
                  <a:pt x="165065" y="57150"/>
                  <a:pt x="157163" y="57150"/>
                </a:cubicBezTo>
                <a:lnTo>
                  <a:pt x="71438" y="57150"/>
                </a:lnTo>
                <a:cubicBezTo>
                  <a:pt x="63535" y="57150"/>
                  <a:pt x="57150" y="50765"/>
                  <a:pt x="57150" y="42863"/>
                </a:cubicBezTo>
                <a:close/>
                <a:moveTo>
                  <a:pt x="71438" y="78581"/>
                </a:moveTo>
                <a:lnTo>
                  <a:pt x="128588" y="78581"/>
                </a:lnTo>
                <a:cubicBezTo>
                  <a:pt x="136490" y="78581"/>
                  <a:pt x="142875" y="84966"/>
                  <a:pt x="142875" y="92869"/>
                </a:cubicBezTo>
                <a:cubicBezTo>
                  <a:pt x="142875" y="100772"/>
                  <a:pt x="136490" y="107156"/>
                  <a:pt x="128588" y="107156"/>
                </a:cubicBezTo>
                <a:lnTo>
                  <a:pt x="71438" y="107156"/>
                </a:lnTo>
                <a:cubicBezTo>
                  <a:pt x="63535" y="107156"/>
                  <a:pt x="57150" y="100772"/>
                  <a:pt x="57150" y="92869"/>
                </a:cubicBezTo>
                <a:cubicBezTo>
                  <a:pt x="57150" y="84966"/>
                  <a:pt x="63535" y="78581"/>
                  <a:pt x="71438" y="78581"/>
                </a:cubicBezTo>
                <a:close/>
                <a:moveTo>
                  <a:pt x="71438" y="128588"/>
                </a:moveTo>
                <a:lnTo>
                  <a:pt x="185738" y="128588"/>
                </a:lnTo>
                <a:cubicBezTo>
                  <a:pt x="193640" y="128588"/>
                  <a:pt x="200025" y="134972"/>
                  <a:pt x="200025" y="142875"/>
                </a:cubicBezTo>
                <a:cubicBezTo>
                  <a:pt x="200025" y="150778"/>
                  <a:pt x="193640" y="157163"/>
                  <a:pt x="185738" y="157163"/>
                </a:cubicBezTo>
                <a:lnTo>
                  <a:pt x="71438" y="157163"/>
                </a:lnTo>
                <a:cubicBezTo>
                  <a:pt x="63535" y="157163"/>
                  <a:pt x="57150" y="150778"/>
                  <a:pt x="57150" y="142875"/>
                </a:cubicBezTo>
                <a:cubicBezTo>
                  <a:pt x="57150" y="134972"/>
                  <a:pt x="63535" y="128588"/>
                  <a:pt x="71438" y="128588"/>
                </a:cubicBez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3" name="Text 41"/>
          <p:cNvSpPr/>
          <p:nvPr/>
        </p:nvSpPr>
        <p:spPr>
          <a:xfrm>
            <a:off x="5186363" y="6256018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WSR &amp; Reporting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288530" y="5795010"/>
            <a:ext cx="2065020" cy="807720"/>
          </a:xfrm>
          <a:custGeom>
            <a:avLst/>
            <a:gdLst/>
            <a:ahLst/>
            <a:cxnLst/>
            <a:rect l="l" t="t" r="r" b="b"/>
            <a:pathLst>
              <a:path w="2065020" h="807720">
                <a:moveTo>
                  <a:pt x="76200" y="0"/>
                </a:moveTo>
                <a:lnTo>
                  <a:pt x="1988820" y="0"/>
                </a:lnTo>
                <a:cubicBezTo>
                  <a:pt x="2030904" y="0"/>
                  <a:pt x="2065020" y="34116"/>
                  <a:pt x="2065020" y="76200"/>
                </a:cubicBezTo>
                <a:lnTo>
                  <a:pt x="2065020" y="731520"/>
                </a:lnTo>
                <a:cubicBezTo>
                  <a:pt x="2065020" y="773604"/>
                  <a:pt x="2030904" y="807720"/>
                  <a:pt x="1988820" y="807720"/>
                </a:cubicBezTo>
                <a:lnTo>
                  <a:pt x="76200" y="807720"/>
                </a:lnTo>
                <a:cubicBezTo>
                  <a:pt x="34116" y="807720"/>
                  <a:pt x="0" y="773604"/>
                  <a:pt x="0" y="7315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8221028" y="595121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57150" y="0"/>
                </a:moveTo>
                <a:cubicBezTo>
                  <a:pt x="65053" y="0"/>
                  <a:pt x="71438" y="6385"/>
                  <a:pt x="71438" y="14288"/>
                </a:cubicBezTo>
                <a:lnTo>
                  <a:pt x="71438" y="28575"/>
                </a:lnTo>
                <a:lnTo>
                  <a:pt x="128588" y="28575"/>
                </a:lnTo>
                <a:lnTo>
                  <a:pt x="128588" y="14288"/>
                </a:lnTo>
                <a:cubicBezTo>
                  <a:pt x="128588" y="6385"/>
                  <a:pt x="134972" y="0"/>
                  <a:pt x="142875" y="0"/>
                </a:cubicBezTo>
                <a:cubicBezTo>
                  <a:pt x="150778" y="0"/>
                  <a:pt x="157163" y="6385"/>
                  <a:pt x="157163" y="14288"/>
                </a:cubicBezTo>
                <a:lnTo>
                  <a:pt x="157163" y="28575"/>
                </a:lnTo>
                <a:lnTo>
                  <a:pt x="171450" y="28575"/>
                </a:lnTo>
                <a:cubicBezTo>
                  <a:pt x="187211" y="28575"/>
                  <a:pt x="200025" y="41389"/>
                  <a:pt x="200025" y="57150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57150"/>
                </a:lnTo>
                <a:cubicBezTo>
                  <a:pt x="0" y="41389"/>
                  <a:pt x="12814" y="28575"/>
                  <a:pt x="28575" y="28575"/>
                </a:cubicBezTo>
                <a:lnTo>
                  <a:pt x="42863" y="28575"/>
                </a:lnTo>
                <a:lnTo>
                  <a:pt x="42863" y="14288"/>
                </a:lnTo>
                <a:cubicBezTo>
                  <a:pt x="42863" y="6385"/>
                  <a:pt x="49247" y="0"/>
                  <a:pt x="57150" y="0"/>
                </a:cubicBezTo>
                <a:close/>
                <a:moveTo>
                  <a:pt x="137696" y="102111"/>
                </a:moveTo>
                <a:cubicBezTo>
                  <a:pt x="140821" y="97110"/>
                  <a:pt x="139303" y="90502"/>
                  <a:pt x="134302" y="87332"/>
                </a:cubicBezTo>
                <a:cubicBezTo>
                  <a:pt x="129302" y="84162"/>
                  <a:pt x="122694" y="85725"/>
                  <a:pt x="119524" y="90726"/>
                </a:cubicBezTo>
                <a:lnTo>
                  <a:pt x="92110" y="134615"/>
                </a:lnTo>
                <a:lnTo>
                  <a:pt x="80055" y="118542"/>
                </a:lnTo>
                <a:cubicBezTo>
                  <a:pt x="76483" y="113809"/>
                  <a:pt x="69786" y="112827"/>
                  <a:pt x="65053" y="116398"/>
                </a:cubicBezTo>
                <a:cubicBezTo>
                  <a:pt x="60320" y="119970"/>
                  <a:pt x="59338" y="126668"/>
                  <a:pt x="62910" y="131400"/>
                </a:cubicBezTo>
                <a:lnTo>
                  <a:pt x="84341" y="159975"/>
                </a:lnTo>
                <a:cubicBezTo>
                  <a:pt x="86439" y="162788"/>
                  <a:pt x="89833" y="164396"/>
                  <a:pt x="93360" y="164262"/>
                </a:cubicBezTo>
                <a:cubicBezTo>
                  <a:pt x="96887" y="164128"/>
                  <a:pt x="100102" y="162252"/>
                  <a:pt x="101977" y="159216"/>
                </a:cubicBezTo>
                <a:lnTo>
                  <a:pt x="137696" y="102066"/>
                </a:ln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6" name="Text 44"/>
          <p:cNvSpPr/>
          <p:nvPr/>
        </p:nvSpPr>
        <p:spPr>
          <a:xfrm>
            <a:off x="7411403" y="6256018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Scrum Facilitation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513570" y="5795010"/>
            <a:ext cx="2065020" cy="807720"/>
          </a:xfrm>
          <a:custGeom>
            <a:avLst/>
            <a:gdLst/>
            <a:ahLst/>
            <a:cxnLst/>
            <a:rect l="l" t="t" r="r" b="b"/>
            <a:pathLst>
              <a:path w="2065020" h="807720">
                <a:moveTo>
                  <a:pt x="76200" y="0"/>
                </a:moveTo>
                <a:lnTo>
                  <a:pt x="1988820" y="0"/>
                </a:lnTo>
                <a:cubicBezTo>
                  <a:pt x="2030904" y="0"/>
                  <a:pt x="2065020" y="34116"/>
                  <a:pt x="2065020" y="76200"/>
                </a:cubicBezTo>
                <a:lnTo>
                  <a:pt x="2065020" y="731520"/>
                </a:lnTo>
                <a:cubicBezTo>
                  <a:pt x="2065020" y="773604"/>
                  <a:pt x="2030904" y="807720"/>
                  <a:pt x="1988820" y="807720"/>
                </a:cubicBezTo>
                <a:lnTo>
                  <a:pt x="76200" y="807720"/>
                </a:lnTo>
                <a:cubicBezTo>
                  <a:pt x="34116" y="807720"/>
                  <a:pt x="0" y="773604"/>
                  <a:pt x="0" y="731520"/>
                </a:cubicBezTo>
                <a:lnTo>
                  <a:pt x="0" y="76200"/>
                </a:lnTo>
                <a:cubicBezTo>
                  <a:pt x="0" y="34116"/>
                  <a:pt x="34116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 w="10160">
            <a:solidFill>
              <a:srgbClr val="FFFFFF">
                <a:alpha val="20000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10417493" y="5951218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1431" y="87422"/>
                </a:moveTo>
                <a:lnTo>
                  <a:pt x="114836" y="125864"/>
                </a:lnTo>
                <a:cubicBezTo>
                  <a:pt x="119211" y="127650"/>
                  <a:pt x="123855" y="128588"/>
                  <a:pt x="128588" y="128588"/>
                </a:cubicBezTo>
                <a:cubicBezTo>
                  <a:pt x="133320" y="128588"/>
                  <a:pt x="137964" y="127650"/>
                  <a:pt x="142339" y="125864"/>
                </a:cubicBezTo>
                <a:lnTo>
                  <a:pt x="250567" y="81305"/>
                </a:lnTo>
                <a:cubicBezTo>
                  <a:pt x="254585" y="79653"/>
                  <a:pt x="257175" y="75768"/>
                  <a:pt x="257175" y="71437"/>
                </a:cubicBezTo>
                <a:cubicBezTo>
                  <a:pt x="257175" y="67107"/>
                  <a:pt x="254585" y="63222"/>
                  <a:pt x="250567" y="61570"/>
                </a:cubicBezTo>
                <a:lnTo>
                  <a:pt x="142339" y="17011"/>
                </a:lnTo>
                <a:cubicBezTo>
                  <a:pt x="137964" y="15225"/>
                  <a:pt x="133320" y="14288"/>
                  <a:pt x="128588" y="14288"/>
                </a:cubicBezTo>
                <a:cubicBezTo>
                  <a:pt x="123855" y="14288"/>
                  <a:pt x="119211" y="15225"/>
                  <a:pt x="114836" y="17011"/>
                </a:cubicBezTo>
                <a:lnTo>
                  <a:pt x="6608" y="61570"/>
                </a:lnTo>
                <a:cubicBezTo>
                  <a:pt x="2590" y="63222"/>
                  <a:pt x="0" y="67107"/>
                  <a:pt x="0" y="71438"/>
                </a:cubicBezTo>
                <a:lnTo>
                  <a:pt x="0" y="203597"/>
                </a:lnTo>
                <a:cubicBezTo>
                  <a:pt x="0" y="209535"/>
                  <a:pt x="4777" y="214313"/>
                  <a:pt x="10716" y="214313"/>
                </a:cubicBezTo>
                <a:cubicBezTo>
                  <a:pt x="16654" y="214313"/>
                  <a:pt x="21431" y="209535"/>
                  <a:pt x="21431" y="203597"/>
                </a:cubicBezTo>
                <a:lnTo>
                  <a:pt x="21431" y="87422"/>
                </a:lnTo>
                <a:close/>
                <a:moveTo>
                  <a:pt x="42863" y="119435"/>
                </a:moveTo>
                <a:lnTo>
                  <a:pt x="42863" y="171450"/>
                </a:lnTo>
                <a:cubicBezTo>
                  <a:pt x="42863" y="195114"/>
                  <a:pt x="81260" y="214313"/>
                  <a:pt x="128588" y="214313"/>
                </a:cubicBezTo>
                <a:cubicBezTo>
                  <a:pt x="175915" y="214313"/>
                  <a:pt x="214313" y="195114"/>
                  <a:pt x="214313" y="171450"/>
                </a:cubicBezTo>
                <a:lnTo>
                  <a:pt x="214313" y="119390"/>
                </a:lnTo>
                <a:lnTo>
                  <a:pt x="150510" y="145688"/>
                </a:lnTo>
                <a:cubicBezTo>
                  <a:pt x="143545" y="148545"/>
                  <a:pt x="136133" y="150019"/>
                  <a:pt x="128588" y="150019"/>
                </a:cubicBezTo>
                <a:cubicBezTo>
                  <a:pt x="121042" y="150019"/>
                  <a:pt x="113630" y="148545"/>
                  <a:pt x="106665" y="145688"/>
                </a:cubicBezTo>
                <a:lnTo>
                  <a:pt x="42863" y="119390"/>
                </a:lnTo>
                <a:close/>
              </a:path>
            </a:pathLst>
          </a:custGeom>
          <a:solidFill>
            <a:srgbClr val="FF9900"/>
          </a:solidFill>
          <a:ln/>
        </p:spPr>
      </p:sp>
      <p:sp>
        <p:nvSpPr>
          <p:cNvPr id="49" name="Text 47"/>
          <p:cNvSpPr/>
          <p:nvPr/>
        </p:nvSpPr>
        <p:spPr>
          <a:xfrm>
            <a:off x="9636443" y="6256018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Mentoring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Review - Self-Appraisal: Key Achievements</dc:title>
  <dc:subject>Performance Review - Self-Appraisal: Key Achievements</dc:subject>
  <dc:creator>Kimi</dc:creator>
  <cp:lastModifiedBy>Kimi</cp:lastModifiedBy>
  <cp:revision>1</cp:revision>
  <dcterms:created xsi:type="dcterms:W3CDTF">2026-02-02T07:47:03Z</dcterms:created>
  <dcterms:modified xsi:type="dcterms:W3CDTF">2026-02-02T07:47:03Z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{"Label":"Performance Review - Self-Appraisal: Key Achievements","ContentProducer":"001191110108MACG2KBH8F10000","ProduceID":"19c1d505-4582-8962-8000-0000df29aa56","ReservedCode1":"","ContentPropagator":"001191110108MACG2KBH8F20000","PropagateID":"19c1d505-4582-8962-8000-0000df29aa56","ReservedCode2":""}</vt:lpwstr>
  </property>
</Properties>
</file>